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a8b2d2334b7f448b" Type="http://schemas.microsoft.com/office/2006/relationships/ui/extensibility" Target="customUI/customUI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339" r:id="rId3"/>
    <p:sldId id="366" r:id="rId4"/>
    <p:sldId id="365" r:id="rId5"/>
    <p:sldId id="341" r:id="rId6"/>
    <p:sldId id="367" r:id="rId7"/>
    <p:sldId id="359" r:id="rId8"/>
    <p:sldId id="368" r:id="rId9"/>
    <p:sldId id="369" r:id="rId10"/>
    <p:sldId id="370" r:id="rId11"/>
    <p:sldId id="372" r:id="rId12"/>
    <p:sldId id="371" r:id="rId13"/>
    <p:sldId id="373" r:id="rId14"/>
    <p:sldId id="374" r:id="rId15"/>
    <p:sldId id="375" r:id="rId16"/>
    <p:sldId id="376" r:id="rId17"/>
    <p:sldId id="380" r:id="rId18"/>
    <p:sldId id="381" r:id="rId19"/>
    <p:sldId id="382" r:id="rId20"/>
    <p:sldId id="349" r:id="rId21"/>
  </p:sldIdLst>
  <p:sldSz cx="9144000" cy="5143500" type="screen16x9"/>
  <p:notesSz cx="9926638" cy="6797675"/>
  <p:defaultTextStyle>
    <a:defPPr>
      <a:defRPr lang="de-DE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borne Clarke" initials="O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18E3BFF-B07C-4425-A653-F94E4523A640}">
  <a:tblStyle styleId="{418E3BFF-B07C-4425-A653-F94E4523A640}" styleName="Osborne Clarke Table Templat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lt2"/>
              </a:solidFill>
            </a:ln>
          </a:top>
          <a:bottom>
            <a:ln w="12700" cmpd="sng">
              <a:solidFill>
                <a:schemeClr val="lt2"/>
              </a:solidFill>
            </a:ln>
          </a:bottom>
          <a:insideH>
            <a:ln w="12700" cmpd="sng">
              <a:solidFill>
                <a:schemeClr val="l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lt2"/>
      </a:tcTxStyle>
      <a:tcStyle>
        <a:tcBdr>
          <a:top>
            <a:ln w="12700" cmpd="sng">
              <a:solidFill>
                <a:schemeClr val="l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lt2"/>
              </a:solidFill>
            </a:ln>
          </a:bottom>
        </a:tcBdr>
        <a:fill>
          <a:solidFill>
            <a:schemeClr val="l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27" autoAdjust="0"/>
  </p:normalViewPr>
  <p:slideViewPr>
    <p:cSldViewPr showGuides="1">
      <p:cViewPr varScale="1">
        <p:scale>
          <a:sx n="216" d="100"/>
          <a:sy n="216" d="100"/>
        </p:scale>
        <p:origin x="-474" y="-96"/>
      </p:cViewPr>
      <p:guideLst>
        <p:guide orient="horz" pos="1008"/>
        <p:guide orient="horz" pos="2913"/>
        <p:guide orient="horz" pos="55"/>
        <p:guide orient="horz" pos="3185"/>
        <p:guide pos="2043"/>
        <p:guide pos="2127"/>
        <p:guide pos="3801"/>
        <p:guide pos="3885"/>
        <p:guide pos="5560"/>
        <p:guide pos="2922"/>
        <p:guide pos="3006"/>
        <p:guide pos="367"/>
        <p:guide pos="116"/>
        <p:guide pos="56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-1848" y="-90"/>
      </p:cViewPr>
      <p:guideLst>
        <p:guide orient="horz" pos="1869"/>
        <p:guide pos="58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Zettabyte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Datenvolumen 2006*</c:v>
                </c:pt>
                <c:pt idx="1">
                  <c:v>Datenvolumen 2012*</c:v>
                </c:pt>
                <c:pt idx="2">
                  <c:v>Datenvolumen 2020
(40 - 100 Zettabyte)*</c:v>
                </c:pt>
                <c:pt idx="3">
                  <c:v>Geschätzte Menge aller gemals von Menschen gesprochenen Worte**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2.5</c:v>
                </c:pt>
                <c:pt idx="2">
                  <c:v>70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4359680"/>
        <c:axId val="174361216"/>
      </c:barChart>
      <c:catAx>
        <c:axId val="174359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4361216"/>
        <c:crosses val="autoZero"/>
        <c:auto val="1"/>
        <c:lblAlgn val="ctr"/>
        <c:lblOffset val="100"/>
        <c:noMultiLvlLbl val="0"/>
      </c:catAx>
      <c:valAx>
        <c:axId val="174361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59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803128154842698E-3"/>
          <c:y val="0.23882339751540946"/>
          <c:w val="0.18318621377285763"/>
          <c:h val="7.84885884395931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7542968" y="186980"/>
            <a:ext cx="1739454" cy="2141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pPr algn="r"/>
            <a:r>
              <a:rPr lang="de-DE" sz="600" b="1" smtClean="0"/>
              <a:t>Private &amp; Confidential</a:t>
            </a:r>
            <a:endParaRPr lang="de-DE" sz="600" b="1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gray">
          <a:xfrm>
            <a:off x="691074" y="472479"/>
            <a:ext cx="8591348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invGray">
          <a:xfrm>
            <a:off x="7230284" y="6396424"/>
            <a:ext cx="489438" cy="214001"/>
            <a:chOff x="3969" y="4065"/>
            <a:chExt cx="284" cy="136"/>
          </a:xfrm>
        </p:grpSpPr>
        <p:sp>
          <p:nvSpPr>
            <p:cNvPr id="8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6683085" y="187252"/>
            <a:ext cx="938054" cy="21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6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gray">
          <a:xfrm>
            <a:off x="691075" y="6325196"/>
            <a:ext cx="857166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7230284" y="6396571"/>
            <a:ext cx="234513" cy="2141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ctr"/>
            <a:fld id="{79B4C03D-6EE1-4599-9EF4-1A31F23F62C0}" type="slidenum">
              <a:rPr lang="de-DE" sz="800" smtClean="0">
                <a:solidFill>
                  <a:schemeClr val="bg1"/>
                </a:solidFill>
              </a:rPr>
              <a:pPr algn="ctr"/>
              <a:t>‹#›</a:t>
            </a:fld>
            <a:endParaRPr lang="de-DE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187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57188" y="661988"/>
            <a:ext cx="3838575" cy="2160587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716885" y="3110671"/>
            <a:ext cx="8565538" cy="306162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7464797" y="258355"/>
            <a:ext cx="1816930" cy="1427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b="1"/>
            </a:lvl1pPr>
          </a:lstStyle>
          <a:p>
            <a:r>
              <a:rPr lang="de-DE" smtClean="0"/>
              <a:t>Private &amp; Confidential</a:t>
            </a:r>
            <a:endParaRPr lang="de-D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gray">
          <a:xfrm>
            <a:off x="691074" y="472479"/>
            <a:ext cx="8591348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invGray">
          <a:xfrm>
            <a:off x="7230284" y="6396424"/>
            <a:ext cx="489438" cy="214001"/>
            <a:chOff x="3969" y="4065"/>
            <a:chExt cx="284" cy="13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18"/>
          <p:cNvSpPr>
            <a:spLocks noChangeArrowheads="1"/>
          </p:cNvSpPr>
          <p:nvPr/>
        </p:nvSpPr>
        <p:spPr bwMode="gray">
          <a:xfrm>
            <a:off x="6683085" y="187252"/>
            <a:ext cx="938054" cy="21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6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gray">
          <a:xfrm>
            <a:off x="691075" y="6325196"/>
            <a:ext cx="8591348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7230284" y="6396571"/>
            <a:ext cx="234513" cy="2141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A01B6517-3174-4BA2-94BB-C9C06AF8AE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814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779252" rtl="0" eaLnBrk="1" latinLnBrk="0" hangingPunct="1">
      <a:spcBef>
        <a:spcPts val="341"/>
      </a:spcBef>
      <a:defRPr sz="9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779252" rtl="0" eaLnBrk="1" latinLnBrk="0" hangingPunct="1">
      <a:spcBef>
        <a:spcPts val="341"/>
      </a:spcBef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2038" indent="-92038" algn="l" defTabSz="779252" rtl="0" eaLnBrk="1" latinLnBrk="0" hangingPunct="1">
      <a:spcBef>
        <a:spcPts val="341"/>
      </a:spcBef>
      <a:buClr>
        <a:schemeClr val="bg2"/>
      </a:buClr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214754" indent="-122717" algn="l" defTabSz="779252" rtl="0" eaLnBrk="1" latinLnBrk="0" hangingPunct="1">
      <a:spcBef>
        <a:spcPts val="341"/>
      </a:spcBef>
      <a:buClr>
        <a:schemeClr val="bg2"/>
      </a:buClr>
      <a:buSzPct val="85000"/>
      <a:buFont typeface="Arial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306792" indent="-92038" algn="l" defTabSz="779252" rtl="0" eaLnBrk="1" latinLnBrk="0" hangingPunct="1">
      <a:spcBef>
        <a:spcPts val="341"/>
      </a:spcBef>
      <a:buClr>
        <a:schemeClr val="bg2"/>
      </a:buClr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306792" indent="-92038" algn="l" defTabSz="779252" rtl="0" eaLnBrk="1" latinLnBrk="0" hangingPunct="1">
      <a:spcBef>
        <a:spcPts val="341"/>
      </a:spcBef>
      <a:buClr>
        <a:schemeClr val="bg2"/>
      </a:buClr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306792" indent="-92038" algn="l" defTabSz="779252" rtl="0" eaLnBrk="1" latinLnBrk="0" hangingPunct="1">
      <a:spcBef>
        <a:spcPts val="341"/>
      </a:spcBef>
      <a:buClr>
        <a:schemeClr val="bg2"/>
      </a:buClr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306792" indent="-92038" algn="l" defTabSz="779252" rtl="0" eaLnBrk="1" latinLnBrk="0" hangingPunct="1">
      <a:spcBef>
        <a:spcPts val="341"/>
      </a:spcBef>
      <a:buClr>
        <a:schemeClr val="bg2"/>
      </a:buClr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06792" indent="-92038" algn="l" defTabSz="779252" rtl="0" eaLnBrk="1" latinLnBrk="0" hangingPunct="1">
      <a:spcBef>
        <a:spcPts val="341"/>
      </a:spcBef>
      <a:buClr>
        <a:schemeClr val="bg2"/>
      </a:buClr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B6517-3174-4BA2-94BB-C9C06AF8AEF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60400"/>
            <a:ext cx="3841750" cy="21621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B6517-3174-4BA2-94BB-C9C06AF8AEF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04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B6517-3174-4BA2-94BB-C9C06AF8AEF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5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0725" cy="2549525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6" y="3228975"/>
            <a:ext cx="7939088" cy="30591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  <a:latin typeface="Calibri"/>
              </a:rPr>
              <a:t>Private &amp; Confidential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5E37B-D1AF-4481-AD98-2E61B0736D35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1689" r="1275" b="1689"/>
          <a:stretch/>
        </p:blipFill>
        <p:spPr bwMode="auto">
          <a:xfrm>
            <a:off x="118697" y="86916"/>
            <a:ext cx="8906608" cy="49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gray">
          <a:xfrm>
            <a:off x="118697" y="357188"/>
            <a:ext cx="8906608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gray">
          <a:xfrm>
            <a:off x="118697" y="1437085"/>
            <a:ext cx="8906608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83864" y="1599642"/>
            <a:ext cx="2924633" cy="7560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426"/>
              </a:spcBef>
              <a:buNone/>
              <a:tabLst/>
              <a:defRPr>
                <a:solidFill>
                  <a:schemeClr val="bg1"/>
                </a:solidFill>
              </a:defRPr>
            </a:lvl1pPr>
            <a:lvl2pPr marL="0" indent="0" algn="l">
              <a:spcBef>
                <a:spcPts val="767"/>
              </a:spcBef>
              <a:buNone/>
              <a:tabLst/>
              <a:defRPr sz="1200">
                <a:solidFill>
                  <a:schemeClr val="bg1"/>
                </a:solidFill>
              </a:defRPr>
            </a:lvl2pPr>
            <a:lvl3pPr marL="0" indent="0" algn="l">
              <a:spcBef>
                <a:spcPts val="767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0" indent="0" algn="l">
              <a:spcBef>
                <a:spcPts val="767"/>
              </a:spcBef>
              <a:buNone/>
              <a:tabLst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767"/>
              </a:spcBef>
              <a:buNone/>
              <a:tabLst/>
              <a:defRPr sz="1200">
                <a:solidFill>
                  <a:schemeClr val="tx1"/>
                </a:solidFill>
              </a:defRPr>
            </a:lvl5pPr>
            <a:lvl6pPr marL="0" indent="0" algn="l">
              <a:spcBef>
                <a:spcPts val="767"/>
              </a:spcBef>
              <a:buNone/>
              <a:tabLst/>
              <a:defRPr sz="1200">
                <a:solidFill>
                  <a:schemeClr val="tx1"/>
                </a:solidFill>
              </a:defRPr>
            </a:lvl6pPr>
            <a:lvl7pPr marL="0" indent="0" algn="l">
              <a:spcBef>
                <a:spcPts val="767"/>
              </a:spcBef>
              <a:buNone/>
              <a:tabLst/>
              <a:defRPr sz="1200">
                <a:solidFill>
                  <a:schemeClr val="tx1"/>
                </a:solidFill>
              </a:defRPr>
            </a:lvl7pPr>
            <a:lvl8pPr marL="0" indent="0" algn="l">
              <a:spcBef>
                <a:spcPts val="767"/>
              </a:spcBef>
              <a:buNone/>
              <a:tabLst/>
              <a:defRPr sz="1200">
                <a:solidFill>
                  <a:schemeClr val="tx1"/>
                </a:solidFill>
              </a:defRPr>
            </a:lvl8pPr>
            <a:lvl9pPr marL="0" indent="0" algn="l">
              <a:spcBef>
                <a:spcPts val="767"/>
              </a:spcBef>
              <a:buNone/>
              <a:tabLst/>
              <a:defRPr sz="12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583864" y="573528"/>
            <a:ext cx="5583390" cy="5940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83223" y="4137924"/>
            <a:ext cx="2924908" cy="486556"/>
          </a:xfrm>
        </p:spPr>
        <p:txBody>
          <a:bodyPr/>
          <a:lstStyle>
            <a:lvl1pPr marL="0" indent="0" algn="l">
              <a:spcBef>
                <a:spcPts val="0"/>
              </a:spcBef>
              <a:buClrTx/>
              <a:buFont typeface="Arial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 b="0"/>
            </a:lvl2pPr>
            <a:lvl3pPr marL="0" indent="0">
              <a:spcBef>
                <a:spcPts val="0"/>
              </a:spcBef>
              <a:buNone/>
              <a:defRPr sz="1200" b="0"/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  <a:lvl6pPr marL="0" indent="0">
              <a:spcBef>
                <a:spcPts val="0"/>
              </a:spcBef>
              <a:buNone/>
              <a:defRPr sz="1200" b="0"/>
            </a:lvl6pPr>
            <a:lvl7pPr marL="0" indent="0">
              <a:spcBef>
                <a:spcPts val="0"/>
              </a:spcBef>
              <a:buNone/>
              <a:defRPr sz="1200" b="0"/>
            </a:lvl7pPr>
            <a:lvl8pPr marL="0" indent="0">
              <a:spcBef>
                <a:spcPts val="0"/>
              </a:spcBef>
              <a:buNone/>
              <a:defRPr sz="1200" b="0"/>
            </a:lvl8pPr>
            <a:lvl9pPr marL="0" indent="0">
              <a:spcBef>
                <a:spcPts val="0"/>
              </a:spcBef>
              <a:buNone/>
              <a:defRPr sz="1200" b="0"/>
            </a:lvl9pPr>
          </a:lstStyle>
          <a:p>
            <a:pPr algn="l">
              <a:buClrTx/>
            </a:pPr>
            <a:r>
              <a:rPr lang="de-DE" sz="1200" dirty="0" smtClean="0"/>
              <a:t>Name des Referenten</a:t>
            </a:r>
            <a:br>
              <a:rPr lang="de-DE" sz="1200" dirty="0" smtClean="0"/>
            </a:br>
            <a:r>
              <a:rPr lang="de-DE" sz="1200" dirty="0" smtClean="0"/>
              <a:t>Ort</a:t>
            </a:r>
            <a:br>
              <a:rPr lang="de-DE" sz="1200" dirty="0" smtClean="0"/>
            </a:br>
            <a:r>
              <a:rPr lang="de-DE" sz="1200" dirty="0" smtClean="0"/>
              <a:t>Datum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4607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 with quote 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67805" y="1600200"/>
            <a:ext cx="2658208" cy="2159794"/>
          </a:xfrm>
          <a:prstGeom prst="ellipse">
            <a:avLst/>
          </a:prstGeom>
          <a:solidFill>
            <a:srgbClr val="1D8BB5"/>
          </a:solidFill>
        </p:spPr>
        <p:txBody>
          <a:bodyPr lIns="122717" tIns="122717" rIns="61358" bIns="61358"/>
          <a:lstStyle>
            <a:lvl1pPr marL="0" indent="0">
              <a:spcBef>
                <a:spcPts val="426"/>
              </a:spcBef>
              <a:buFont typeface="Arial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426"/>
              </a:spcBef>
              <a:buFont typeface="Arial" pitchFamily="34" charset="0"/>
              <a:buNone/>
              <a:defRPr sz="1000" b="0" i="1">
                <a:solidFill>
                  <a:schemeClr val="bg1"/>
                </a:solidFill>
              </a:defRPr>
            </a:lvl2pPr>
            <a:lvl3pPr marL="0" indent="0">
              <a:spcBef>
                <a:spcPts val="426"/>
              </a:spcBef>
              <a:buFont typeface="Arial" pitchFamily="34" charset="0"/>
              <a:buNone/>
              <a:defRPr sz="1400" b="0" i="0">
                <a:solidFill>
                  <a:schemeClr val="tx1"/>
                </a:solidFill>
              </a:defRPr>
            </a:lvl3pPr>
            <a:lvl4pPr marL="0" indent="0">
              <a:spcBef>
                <a:spcPts val="426"/>
              </a:spcBef>
              <a:buFont typeface="Arial" pitchFamily="34" charset="0"/>
              <a:buNone/>
              <a:defRPr sz="1000" b="0" i="1">
                <a:solidFill>
                  <a:schemeClr val="tx1"/>
                </a:solidFill>
              </a:defRPr>
            </a:lvl4pPr>
            <a:lvl5pPr marL="0" indent="0">
              <a:spcBef>
                <a:spcPts val="426"/>
              </a:spcBef>
              <a:buFont typeface="Arial" pitchFamily="34" charset="0"/>
              <a:buNone/>
              <a:defRPr sz="1000" b="0" i="1">
                <a:solidFill>
                  <a:schemeClr val="tx1"/>
                </a:solidFill>
              </a:defRPr>
            </a:lvl5pPr>
            <a:lvl6pPr marL="0" indent="0">
              <a:spcBef>
                <a:spcPts val="426"/>
              </a:spcBef>
              <a:buNone/>
              <a:defRPr sz="1000" i="1">
                <a:solidFill>
                  <a:schemeClr val="tx1"/>
                </a:solidFill>
              </a:defRPr>
            </a:lvl6pPr>
            <a:lvl7pPr marL="0" indent="0">
              <a:spcBef>
                <a:spcPts val="426"/>
              </a:spcBef>
              <a:buNone/>
              <a:defRPr sz="1000" i="1">
                <a:solidFill>
                  <a:schemeClr val="tx1"/>
                </a:solidFill>
              </a:defRPr>
            </a:lvl7pPr>
            <a:lvl8pPr marL="0" indent="0">
              <a:spcBef>
                <a:spcPts val="426"/>
              </a:spcBef>
              <a:buNone/>
              <a:defRPr sz="1000" i="1">
                <a:solidFill>
                  <a:schemeClr val="tx1"/>
                </a:solidFill>
              </a:defRPr>
            </a:lvl8pPr>
            <a:lvl9pPr marL="0" indent="0">
              <a:spcBef>
                <a:spcPts val="426"/>
              </a:spcBef>
              <a:buNone/>
              <a:defRPr sz="1000" i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"Quote [no smaller than 11 font]"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gray">
          <a:xfrm>
            <a:off x="583223" y="1600200"/>
            <a:ext cx="2659674" cy="3024188"/>
          </a:xfrm>
        </p:spPr>
        <p:txBody>
          <a:bodyPr/>
          <a:lstStyle>
            <a:lvl1pPr>
              <a:spcBef>
                <a:spcPts val="682"/>
              </a:spcBef>
              <a:defRPr sz="1400"/>
            </a:lvl1pPr>
            <a:lvl2pPr>
              <a:spcBef>
                <a:spcPts val="682"/>
              </a:spcBef>
              <a:defRPr sz="1400"/>
            </a:lvl2pPr>
            <a:lvl3pPr marL="152874" indent="-152874">
              <a:spcBef>
                <a:spcPts val="682"/>
              </a:spcBef>
              <a:defRPr sz="1400"/>
            </a:lvl3pPr>
            <a:lvl4pPr marL="351746" indent="-185343">
              <a:spcBef>
                <a:spcPts val="682"/>
              </a:spcBef>
              <a:defRPr sz="1400"/>
            </a:lvl4pPr>
            <a:lvl5pPr marL="511384" indent="-154227">
              <a:spcBef>
                <a:spcPts val="682"/>
              </a:spcBef>
              <a:defRPr sz="1400"/>
            </a:lvl5pPr>
            <a:lvl6pPr marL="511384" indent="-154227">
              <a:spcBef>
                <a:spcPts val="682"/>
              </a:spcBef>
              <a:defRPr sz="1400"/>
            </a:lvl6pPr>
            <a:lvl7pPr marL="511384" indent="-154227">
              <a:spcBef>
                <a:spcPts val="682"/>
              </a:spcBef>
              <a:defRPr sz="1400"/>
            </a:lvl7pPr>
            <a:lvl8pPr marL="511384" indent="-154227">
              <a:spcBef>
                <a:spcPts val="682"/>
              </a:spcBef>
              <a:defRPr sz="1400"/>
            </a:lvl8pPr>
            <a:lvl9pPr marL="511384" indent="-154227">
              <a:spcBef>
                <a:spcPts val="682"/>
              </a:spcBef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 bwMode="gray">
          <a:xfrm>
            <a:off x="3376246" y="1600200"/>
            <a:ext cx="2658208" cy="3024188"/>
          </a:xfrm>
        </p:spPr>
        <p:txBody>
          <a:bodyPr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3753" indent="-113641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60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583223" y="1600200"/>
            <a:ext cx="4055246" cy="3024188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771407" y="1600200"/>
            <a:ext cx="4054605" cy="3024188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54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583223" y="1600200"/>
            <a:ext cx="2659674" cy="3024188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indent="-230094">
              <a:defRPr sz="1700"/>
            </a:lvl5pPr>
            <a:lvl6pPr indent="-230094">
              <a:defRPr sz="1700"/>
            </a:lvl6pPr>
            <a:lvl7pPr indent="-230094">
              <a:defRPr sz="1700"/>
            </a:lvl7pPr>
            <a:lvl8pPr indent="-230094">
              <a:defRPr sz="1700"/>
            </a:lvl8pPr>
            <a:lvl9pPr indent="-230094"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3376246" y="1600200"/>
            <a:ext cx="2658208" cy="3024188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indent="-230094">
              <a:defRPr sz="1700"/>
            </a:lvl5pPr>
            <a:lvl6pPr indent="-230094">
              <a:defRPr sz="1700"/>
            </a:lvl6pPr>
            <a:lvl7pPr indent="-230094">
              <a:defRPr sz="1700"/>
            </a:lvl7pPr>
            <a:lvl8pPr indent="-230094">
              <a:defRPr sz="1700"/>
            </a:lvl8pPr>
            <a:lvl9pPr indent="-230094"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 bwMode="gray">
          <a:xfrm>
            <a:off x="6167805" y="1600200"/>
            <a:ext cx="2658208" cy="3024188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indent="-230094">
              <a:defRPr sz="1700"/>
            </a:lvl5pPr>
            <a:lvl6pPr indent="-230094">
              <a:defRPr sz="1700"/>
            </a:lvl6pPr>
            <a:lvl7pPr indent="-230094">
              <a:defRPr sz="1700"/>
            </a:lvl7pPr>
            <a:lvl8pPr indent="-230094">
              <a:defRPr sz="1700"/>
            </a:lvl8pPr>
            <a:lvl9pPr indent="-230094"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90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583223" y="1600200"/>
            <a:ext cx="2659674" cy="3024188"/>
          </a:xfrm>
          <a:prstGeom prst="rect">
            <a:avLst/>
          </a:prstGeom>
        </p:spPr>
        <p:txBody>
          <a:bodyPr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3376246" y="1600200"/>
            <a:ext cx="2658208" cy="3024188"/>
          </a:xfrm>
          <a:prstGeom prst="rect">
            <a:avLst/>
          </a:prstGeom>
        </p:spPr>
        <p:txBody>
          <a:bodyPr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 bwMode="gray">
          <a:xfrm>
            <a:off x="6167805" y="1600200"/>
            <a:ext cx="2658208" cy="3024188"/>
          </a:xfrm>
          <a:prstGeom prst="rect">
            <a:avLst/>
          </a:prstGeom>
        </p:spPr>
        <p:txBody>
          <a:bodyPr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70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 bwMode="gray">
          <a:xfrm>
            <a:off x="6167805" y="1600200"/>
            <a:ext cx="2658208" cy="3024188"/>
          </a:xfrm>
          <a:prstGeom prst="rect">
            <a:avLst/>
          </a:prstGeom>
        </p:spPr>
        <p:txBody>
          <a:bodyPr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 bwMode="gray">
          <a:xfrm>
            <a:off x="583223" y="1600200"/>
            <a:ext cx="5451231" cy="3024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77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/diagram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583223" y="1600200"/>
            <a:ext cx="5451231" cy="3024188"/>
          </a:xfrm>
          <a:prstGeom prst="rect">
            <a:avLst/>
          </a:prstGeom>
        </p:spPr>
        <p:txBody>
          <a:bodyPr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 bwMode="gray">
          <a:xfrm>
            <a:off x="6167805" y="1600200"/>
            <a:ext cx="2658208" cy="3024188"/>
          </a:xfrm>
          <a:prstGeom prst="rect">
            <a:avLst/>
          </a:prstGeom>
        </p:spPr>
        <p:txBody>
          <a:bodyPr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90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31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grpSp>
        <p:nvGrpSpPr>
          <p:cNvPr id="3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4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 dirty="0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9" name="Rechteck 1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0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/ Awards (Descri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8" hasCustomPrompt="1"/>
          </p:nvPr>
        </p:nvSpPr>
        <p:spPr>
          <a:xfrm>
            <a:off x="583224" y="1600200"/>
            <a:ext cx="1862504" cy="971550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3865" y="2571750"/>
            <a:ext cx="1861771" cy="432197"/>
          </a:xfrm>
          <a:solidFill>
            <a:schemeClr val="bg1"/>
          </a:solidFill>
        </p:spPr>
        <p:txBody>
          <a:bodyPr lIns="61358" tIns="92038" rIns="61358" bIns="61358"/>
          <a:lstStyle>
            <a:lvl1pPr marL="0" indent="0" algn="l" eaLnBrk="1" hangingPunct="1">
              <a:spcBef>
                <a:spcPct val="50000"/>
              </a:spcBef>
              <a:buClrTx/>
              <a:buFont typeface="Arial" pitchFamily="34" charset="0"/>
              <a:buNone/>
              <a:defRPr sz="800"/>
            </a:lvl1pPr>
            <a:lvl2pPr marL="0" indent="0">
              <a:spcBef>
                <a:spcPts val="511"/>
              </a:spcBef>
              <a:buFont typeface="Arial" pitchFamily="34" charset="0"/>
              <a:buNone/>
              <a:defRPr sz="800"/>
            </a:lvl2pPr>
            <a:lvl3pPr marL="0" indent="0">
              <a:spcBef>
                <a:spcPts val="511"/>
              </a:spcBef>
              <a:buNone/>
              <a:defRPr sz="800"/>
            </a:lvl3pPr>
            <a:lvl4pPr marL="0" indent="0">
              <a:spcBef>
                <a:spcPts val="511"/>
              </a:spcBef>
              <a:buNone/>
              <a:defRPr sz="800"/>
            </a:lvl4pPr>
            <a:lvl5pPr marL="0" indent="0">
              <a:spcBef>
                <a:spcPts val="511"/>
              </a:spcBef>
              <a:buNone/>
              <a:defRPr sz="800"/>
            </a:lvl5pPr>
            <a:lvl6pPr marL="0" indent="0">
              <a:spcBef>
                <a:spcPts val="511"/>
              </a:spcBef>
              <a:buNone/>
              <a:defRPr sz="800"/>
            </a:lvl6pPr>
            <a:lvl7pPr marL="0" indent="0">
              <a:spcBef>
                <a:spcPts val="511"/>
              </a:spcBef>
              <a:buNone/>
              <a:defRPr sz="800"/>
            </a:lvl7pPr>
            <a:lvl8pPr marL="0" indent="0">
              <a:spcBef>
                <a:spcPts val="511"/>
              </a:spcBef>
              <a:buNone/>
              <a:defRPr sz="800"/>
            </a:lvl8pPr>
            <a:lvl9pPr marL="0" indent="0">
              <a:spcBef>
                <a:spcPts val="511"/>
              </a:spcBef>
              <a:buNone/>
              <a:defRPr sz="800"/>
            </a:lvl9pPr>
          </a:lstStyle>
          <a:p>
            <a:pPr lvl="0" algn="l" eaLnBrk="1" hangingPunct="1">
              <a:spcBef>
                <a:spcPct val="50000"/>
              </a:spcBef>
              <a:buClrTx/>
            </a:pPr>
            <a:r>
              <a:rPr lang="de-DE" sz="800" b="1" dirty="0" smtClean="0">
                <a:cs typeface="Arial" charset="0"/>
              </a:rPr>
              <a:t>Insert </a:t>
            </a:r>
            <a:r>
              <a:rPr lang="de-DE" sz="800" b="1" dirty="0" err="1" smtClean="0">
                <a:cs typeface="Arial" charset="0"/>
              </a:rPr>
              <a:t>text</a:t>
            </a:r>
            <a:r>
              <a:rPr lang="de-DE" sz="800" b="1" dirty="0" smtClean="0">
                <a:cs typeface="Arial" charset="0"/>
              </a:rPr>
              <a:t> </a:t>
            </a:r>
            <a:r>
              <a:rPr lang="de-DE" sz="800" b="1" dirty="0" err="1" smtClean="0">
                <a:cs typeface="Arial" charset="0"/>
              </a:rPr>
              <a:t>here</a:t>
            </a:r>
            <a:endParaRPr lang="de-DE" sz="800" b="1" dirty="0">
              <a:cs typeface="Arial" charset="0"/>
            </a:endParaRPr>
          </a:p>
        </p:txBody>
      </p:sp>
      <p:sp>
        <p:nvSpPr>
          <p:cNvPr id="48" name="Rechteck 47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39" hasCustomPrompt="1"/>
          </p:nvPr>
        </p:nvSpPr>
        <p:spPr>
          <a:xfrm>
            <a:off x="650425" y="1653648"/>
            <a:ext cx="1728102" cy="86465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40" hasCustomPrompt="1"/>
          </p:nvPr>
        </p:nvSpPr>
        <p:spPr>
          <a:xfrm>
            <a:off x="650631" y="2571750"/>
            <a:ext cx="1727689" cy="1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2pPr>
            <a:lvl3pPr marL="1353" indent="0" algn="ctr">
              <a:spcBef>
                <a:spcPts val="0"/>
              </a:spcBef>
              <a:buNone/>
              <a:defRPr sz="100" b="0"/>
            </a:lvl3pPr>
            <a:lvl4pPr marL="1353" indent="0" algn="ctr">
              <a:spcBef>
                <a:spcPts val="0"/>
              </a:spcBef>
              <a:buNone/>
              <a:defRPr sz="100" b="0"/>
            </a:lvl4pPr>
            <a:lvl5pPr marL="1353" indent="0" algn="ctr">
              <a:spcBef>
                <a:spcPts val="0"/>
              </a:spcBef>
              <a:buNone/>
              <a:defRPr sz="100" b="0"/>
            </a:lvl5pPr>
            <a:lvl6pPr marL="1353" indent="0" algn="ctr">
              <a:spcBef>
                <a:spcPts val="0"/>
              </a:spcBef>
              <a:buNone/>
              <a:defRPr sz="100" b="0"/>
            </a:lvl6pPr>
            <a:lvl7pPr marL="1353" indent="0" algn="ctr">
              <a:spcBef>
                <a:spcPts val="0"/>
              </a:spcBef>
              <a:buNone/>
              <a:defRPr sz="100" b="0"/>
            </a:lvl7pPr>
            <a:lvl8pPr marL="1353" indent="0" algn="ctr">
              <a:spcBef>
                <a:spcPts val="0"/>
              </a:spcBef>
              <a:buNone/>
              <a:defRPr sz="100" b="0"/>
            </a:lvl8pPr>
            <a:lvl9pPr marL="1353" indent="0" algn="ctr">
              <a:spcBef>
                <a:spcPts val="0"/>
              </a:spcBef>
              <a:buNone/>
              <a:defRPr sz="100" b="0"/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51" name="Textplatzhalt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709496" y="1599642"/>
            <a:ext cx="1862504" cy="971550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2710138" y="2571193"/>
            <a:ext cx="1861771" cy="432197"/>
          </a:xfrm>
          <a:solidFill>
            <a:schemeClr val="bg1"/>
          </a:solidFill>
        </p:spPr>
        <p:txBody>
          <a:bodyPr lIns="61358" tIns="92038" rIns="61358" bIns="61358"/>
          <a:lstStyle>
            <a:lvl1pPr marL="0" indent="0" algn="l" eaLnBrk="1" hangingPunct="1">
              <a:spcBef>
                <a:spcPct val="50000"/>
              </a:spcBef>
              <a:buClrTx/>
              <a:buFont typeface="Arial" pitchFamily="34" charset="0"/>
              <a:buNone/>
              <a:defRPr sz="800"/>
            </a:lvl1pPr>
            <a:lvl2pPr marL="0" indent="0">
              <a:spcBef>
                <a:spcPts val="511"/>
              </a:spcBef>
              <a:buFont typeface="Arial" pitchFamily="34" charset="0"/>
              <a:buNone/>
              <a:defRPr sz="800"/>
            </a:lvl2pPr>
            <a:lvl3pPr marL="0" indent="0">
              <a:spcBef>
                <a:spcPts val="511"/>
              </a:spcBef>
              <a:buNone/>
              <a:defRPr sz="800"/>
            </a:lvl3pPr>
            <a:lvl4pPr marL="0" indent="0">
              <a:spcBef>
                <a:spcPts val="511"/>
              </a:spcBef>
              <a:buNone/>
              <a:defRPr sz="800"/>
            </a:lvl4pPr>
            <a:lvl5pPr marL="0" indent="0">
              <a:spcBef>
                <a:spcPts val="511"/>
              </a:spcBef>
              <a:buNone/>
              <a:defRPr sz="800"/>
            </a:lvl5pPr>
            <a:lvl6pPr marL="0" indent="0">
              <a:spcBef>
                <a:spcPts val="511"/>
              </a:spcBef>
              <a:buNone/>
              <a:defRPr sz="800"/>
            </a:lvl6pPr>
            <a:lvl7pPr marL="0" indent="0">
              <a:spcBef>
                <a:spcPts val="511"/>
              </a:spcBef>
              <a:buNone/>
              <a:defRPr sz="800"/>
            </a:lvl7pPr>
            <a:lvl8pPr marL="0" indent="0">
              <a:spcBef>
                <a:spcPts val="511"/>
              </a:spcBef>
              <a:buNone/>
              <a:defRPr sz="800"/>
            </a:lvl8pPr>
            <a:lvl9pPr marL="0" indent="0">
              <a:spcBef>
                <a:spcPts val="511"/>
              </a:spcBef>
              <a:buNone/>
              <a:defRPr sz="800"/>
            </a:lvl9pPr>
          </a:lstStyle>
          <a:p>
            <a:pPr lvl="0" algn="l" eaLnBrk="1" hangingPunct="1">
              <a:spcBef>
                <a:spcPct val="50000"/>
              </a:spcBef>
              <a:buClrTx/>
            </a:pPr>
            <a:r>
              <a:rPr lang="de-DE" sz="800" b="1" dirty="0" smtClean="0">
                <a:cs typeface="Arial" charset="0"/>
              </a:rPr>
              <a:t>Insert </a:t>
            </a:r>
            <a:r>
              <a:rPr lang="de-DE" sz="800" b="1" dirty="0" err="1" smtClean="0">
                <a:cs typeface="Arial" charset="0"/>
              </a:rPr>
              <a:t>text</a:t>
            </a:r>
            <a:r>
              <a:rPr lang="de-DE" sz="800" b="1" dirty="0" smtClean="0">
                <a:cs typeface="Arial" charset="0"/>
              </a:rPr>
              <a:t> </a:t>
            </a:r>
            <a:r>
              <a:rPr lang="de-DE" sz="800" b="1" dirty="0" err="1" smtClean="0">
                <a:cs typeface="Arial" charset="0"/>
              </a:rPr>
              <a:t>here</a:t>
            </a:r>
            <a:endParaRPr lang="de-DE" sz="800" b="1" dirty="0">
              <a:cs typeface="Arial" charset="0"/>
            </a:endParaRPr>
          </a:p>
        </p:txBody>
      </p:sp>
      <p:sp>
        <p:nvSpPr>
          <p:cNvPr id="53" name="Inhaltsplatzhalter 15"/>
          <p:cNvSpPr>
            <a:spLocks noGrp="1"/>
          </p:cNvSpPr>
          <p:nvPr>
            <p:ph sz="quarter" idx="43" hasCustomPrompt="1"/>
          </p:nvPr>
        </p:nvSpPr>
        <p:spPr>
          <a:xfrm>
            <a:off x="2776697" y="1653090"/>
            <a:ext cx="1728102" cy="86465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54" name="Textplatzhalt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2776904" y="2571192"/>
            <a:ext cx="1727689" cy="1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2pPr>
            <a:lvl3pPr marL="1353" indent="0" algn="ctr">
              <a:spcBef>
                <a:spcPts val="0"/>
              </a:spcBef>
              <a:buNone/>
              <a:defRPr sz="100" b="0"/>
            </a:lvl3pPr>
            <a:lvl4pPr marL="1353" indent="0" algn="ctr">
              <a:spcBef>
                <a:spcPts val="0"/>
              </a:spcBef>
              <a:buNone/>
              <a:defRPr sz="100" b="0"/>
            </a:lvl4pPr>
            <a:lvl5pPr marL="1353" indent="0" algn="ctr">
              <a:spcBef>
                <a:spcPts val="0"/>
              </a:spcBef>
              <a:buNone/>
              <a:defRPr sz="100" b="0"/>
            </a:lvl5pPr>
            <a:lvl6pPr marL="1353" indent="0" algn="ctr">
              <a:spcBef>
                <a:spcPts val="0"/>
              </a:spcBef>
              <a:buNone/>
              <a:defRPr sz="100" b="0"/>
            </a:lvl6pPr>
            <a:lvl7pPr marL="1353" indent="0" algn="ctr">
              <a:spcBef>
                <a:spcPts val="0"/>
              </a:spcBef>
              <a:buNone/>
              <a:defRPr sz="100" b="0"/>
            </a:lvl7pPr>
            <a:lvl8pPr marL="1353" indent="0" algn="ctr">
              <a:spcBef>
                <a:spcPts val="0"/>
              </a:spcBef>
              <a:buNone/>
              <a:defRPr sz="100" b="0"/>
            </a:lvl8pPr>
            <a:lvl9pPr marL="1353" indent="0" algn="ctr">
              <a:spcBef>
                <a:spcPts val="0"/>
              </a:spcBef>
              <a:buNone/>
              <a:defRPr sz="100" b="0"/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55" name="Textplatzhalter 6"/>
          <p:cNvSpPr>
            <a:spLocks noGrp="1"/>
          </p:cNvSpPr>
          <p:nvPr>
            <p:ph type="body" sz="quarter" idx="45" hasCustomPrompt="1"/>
          </p:nvPr>
        </p:nvSpPr>
        <p:spPr>
          <a:xfrm>
            <a:off x="4835769" y="1599084"/>
            <a:ext cx="1862504" cy="971550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836411" y="2570635"/>
            <a:ext cx="1861771" cy="432197"/>
          </a:xfrm>
          <a:solidFill>
            <a:schemeClr val="bg1"/>
          </a:solidFill>
        </p:spPr>
        <p:txBody>
          <a:bodyPr lIns="61358" tIns="92038" rIns="61358" bIns="61358"/>
          <a:lstStyle>
            <a:lvl1pPr marL="0" indent="0" algn="l" eaLnBrk="1" hangingPunct="1">
              <a:spcBef>
                <a:spcPct val="50000"/>
              </a:spcBef>
              <a:buClrTx/>
              <a:buFont typeface="Arial" pitchFamily="34" charset="0"/>
              <a:buNone/>
              <a:defRPr sz="800"/>
            </a:lvl1pPr>
            <a:lvl2pPr marL="0" indent="0">
              <a:spcBef>
                <a:spcPts val="511"/>
              </a:spcBef>
              <a:buFont typeface="Arial" pitchFamily="34" charset="0"/>
              <a:buNone/>
              <a:defRPr sz="800"/>
            </a:lvl2pPr>
            <a:lvl3pPr marL="0" indent="0">
              <a:spcBef>
                <a:spcPts val="511"/>
              </a:spcBef>
              <a:buNone/>
              <a:defRPr sz="800"/>
            </a:lvl3pPr>
            <a:lvl4pPr marL="0" indent="0">
              <a:spcBef>
                <a:spcPts val="511"/>
              </a:spcBef>
              <a:buNone/>
              <a:defRPr sz="800"/>
            </a:lvl4pPr>
            <a:lvl5pPr marL="0" indent="0">
              <a:spcBef>
                <a:spcPts val="511"/>
              </a:spcBef>
              <a:buNone/>
              <a:defRPr sz="800"/>
            </a:lvl5pPr>
            <a:lvl6pPr marL="0" indent="0">
              <a:spcBef>
                <a:spcPts val="511"/>
              </a:spcBef>
              <a:buNone/>
              <a:defRPr sz="800"/>
            </a:lvl6pPr>
            <a:lvl7pPr marL="0" indent="0">
              <a:spcBef>
                <a:spcPts val="511"/>
              </a:spcBef>
              <a:buNone/>
              <a:defRPr sz="800"/>
            </a:lvl7pPr>
            <a:lvl8pPr marL="0" indent="0">
              <a:spcBef>
                <a:spcPts val="511"/>
              </a:spcBef>
              <a:buNone/>
              <a:defRPr sz="800"/>
            </a:lvl8pPr>
            <a:lvl9pPr marL="0" indent="0">
              <a:spcBef>
                <a:spcPts val="511"/>
              </a:spcBef>
              <a:buNone/>
              <a:defRPr sz="800"/>
            </a:lvl9pPr>
          </a:lstStyle>
          <a:p>
            <a:pPr lvl="0" algn="l" eaLnBrk="1" hangingPunct="1">
              <a:spcBef>
                <a:spcPct val="50000"/>
              </a:spcBef>
              <a:buClrTx/>
            </a:pPr>
            <a:r>
              <a:rPr lang="de-DE" sz="800" b="1" dirty="0" smtClean="0">
                <a:cs typeface="Arial" charset="0"/>
              </a:rPr>
              <a:t>Insert </a:t>
            </a:r>
            <a:r>
              <a:rPr lang="de-DE" sz="800" b="1" dirty="0" err="1" smtClean="0">
                <a:cs typeface="Arial" charset="0"/>
              </a:rPr>
              <a:t>text</a:t>
            </a:r>
            <a:r>
              <a:rPr lang="de-DE" sz="800" b="1" dirty="0" smtClean="0">
                <a:cs typeface="Arial" charset="0"/>
              </a:rPr>
              <a:t> </a:t>
            </a:r>
            <a:r>
              <a:rPr lang="de-DE" sz="800" b="1" dirty="0" err="1" smtClean="0">
                <a:cs typeface="Arial" charset="0"/>
              </a:rPr>
              <a:t>here</a:t>
            </a:r>
            <a:endParaRPr lang="de-DE" sz="800" b="1" dirty="0">
              <a:cs typeface="Arial" charset="0"/>
            </a:endParaRPr>
          </a:p>
        </p:txBody>
      </p:sp>
      <p:sp>
        <p:nvSpPr>
          <p:cNvPr id="62" name="Inhaltsplatzhalter 15"/>
          <p:cNvSpPr>
            <a:spLocks noGrp="1"/>
          </p:cNvSpPr>
          <p:nvPr>
            <p:ph sz="quarter" idx="47" hasCustomPrompt="1"/>
          </p:nvPr>
        </p:nvSpPr>
        <p:spPr>
          <a:xfrm>
            <a:off x="4902970" y="1652532"/>
            <a:ext cx="1728102" cy="86465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64" name="Textplatzhalter 6"/>
          <p:cNvSpPr>
            <a:spLocks noGrp="1"/>
          </p:cNvSpPr>
          <p:nvPr>
            <p:ph type="body" sz="quarter" idx="49" hasCustomPrompt="1"/>
          </p:nvPr>
        </p:nvSpPr>
        <p:spPr>
          <a:xfrm>
            <a:off x="6962042" y="1598526"/>
            <a:ext cx="1862504" cy="971550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962683" y="2570077"/>
            <a:ext cx="1861771" cy="432197"/>
          </a:xfrm>
          <a:solidFill>
            <a:schemeClr val="bg1"/>
          </a:solidFill>
        </p:spPr>
        <p:txBody>
          <a:bodyPr lIns="61358" tIns="92038" rIns="61358" bIns="61358"/>
          <a:lstStyle>
            <a:lvl1pPr marL="0" indent="0" algn="l" eaLnBrk="1" hangingPunct="1">
              <a:spcBef>
                <a:spcPct val="50000"/>
              </a:spcBef>
              <a:buClrTx/>
              <a:buFont typeface="Arial" pitchFamily="34" charset="0"/>
              <a:buNone/>
              <a:defRPr sz="800"/>
            </a:lvl1pPr>
            <a:lvl2pPr marL="0" indent="0">
              <a:spcBef>
                <a:spcPts val="511"/>
              </a:spcBef>
              <a:buFont typeface="Arial" pitchFamily="34" charset="0"/>
              <a:buNone/>
              <a:defRPr sz="800"/>
            </a:lvl2pPr>
            <a:lvl3pPr marL="0" indent="0">
              <a:spcBef>
                <a:spcPts val="511"/>
              </a:spcBef>
              <a:buNone/>
              <a:defRPr sz="800"/>
            </a:lvl3pPr>
            <a:lvl4pPr marL="0" indent="0">
              <a:spcBef>
                <a:spcPts val="511"/>
              </a:spcBef>
              <a:buNone/>
              <a:defRPr sz="800"/>
            </a:lvl4pPr>
            <a:lvl5pPr marL="0" indent="0">
              <a:spcBef>
                <a:spcPts val="511"/>
              </a:spcBef>
              <a:buNone/>
              <a:defRPr sz="800"/>
            </a:lvl5pPr>
            <a:lvl6pPr marL="0" indent="0">
              <a:spcBef>
                <a:spcPts val="511"/>
              </a:spcBef>
              <a:buNone/>
              <a:defRPr sz="800"/>
            </a:lvl6pPr>
            <a:lvl7pPr marL="0" indent="0">
              <a:spcBef>
                <a:spcPts val="511"/>
              </a:spcBef>
              <a:buNone/>
              <a:defRPr sz="800"/>
            </a:lvl7pPr>
            <a:lvl8pPr marL="0" indent="0">
              <a:spcBef>
                <a:spcPts val="511"/>
              </a:spcBef>
              <a:buNone/>
              <a:defRPr sz="800"/>
            </a:lvl8pPr>
            <a:lvl9pPr marL="0" indent="0">
              <a:spcBef>
                <a:spcPts val="511"/>
              </a:spcBef>
              <a:buNone/>
              <a:defRPr sz="800"/>
            </a:lvl9pPr>
          </a:lstStyle>
          <a:p>
            <a:pPr lvl="0" algn="l" eaLnBrk="1" hangingPunct="1">
              <a:spcBef>
                <a:spcPct val="50000"/>
              </a:spcBef>
              <a:buClrTx/>
            </a:pPr>
            <a:r>
              <a:rPr lang="de-DE" sz="800" b="1" dirty="0" smtClean="0">
                <a:cs typeface="Arial" charset="0"/>
              </a:rPr>
              <a:t>Insert </a:t>
            </a:r>
            <a:r>
              <a:rPr lang="de-DE" sz="800" b="1" dirty="0" err="1" smtClean="0">
                <a:cs typeface="Arial" charset="0"/>
              </a:rPr>
              <a:t>text</a:t>
            </a:r>
            <a:r>
              <a:rPr lang="de-DE" sz="800" b="1" dirty="0" smtClean="0">
                <a:cs typeface="Arial" charset="0"/>
              </a:rPr>
              <a:t> </a:t>
            </a:r>
            <a:r>
              <a:rPr lang="de-DE" sz="800" b="1" dirty="0" err="1" smtClean="0">
                <a:cs typeface="Arial" charset="0"/>
              </a:rPr>
              <a:t>here</a:t>
            </a:r>
            <a:endParaRPr lang="de-DE" sz="800" b="1" dirty="0">
              <a:cs typeface="Arial" charset="0"/>
            </a:endParaRPr>
          </a:p>
        </p:txBody>
      </p:sp>
      <p:sp>
        <p:nvSpPr>
          <p:cNvPr id="66" name="Inhaltsplatzhalter 15"/>
          <p:cNvSpPr>
            <a:spLocks noGrp="1"/>
          </p:cNvSpPr>
          <p:nvPr>
            <p:ph sz="quarter" idx="51" hasCustomPrompt="1"/>
          </p:nvPr>
        </p:nvSpPr>
        <p:spPr>
          <a:xfrm>
            <a:off x="7029243" y="1651974"/>
            <a:ext cx="1728102" cy="86465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68" name="Textplatzhalter 6"/>
          <p:cNvSpPr>
            <a:spLocks noGrp="1"/>
          </p:cNvSpPr>
          <p:nvPr>
            <p:ph type="body" sz="quarter" idx="53" hasCustomPrompt="1"/>
          </p:nvPr>
        </p:nvSpPr>
        <p:spPr>
          <a:xfrm>
            <a:off x="583865" y="3220231"/>
            <a:ext cx="1862504" cy="971550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9" name="Text Placeholder 2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84507" y="4191781"/>
            <a:ext cx="1861771" cy="432197"/>
          </a:xfrm>
          <a:solidFill>
            <a:schemeClr val="bg1"/>
          </a:solidFill>
        </p:spPr>
        <p:txBody>
          <a:bodyPr lIns="61358" tIns="92038" rIns="61358" bIns="61358"/>
          <a:lstStyle>
            <a:lvl1pPr marL="0" indent="0" algn="l" eaLnBrk="1" hangingPunct="1">
              <a:spcBef>
                <a:spcPct val="50000"/>
              </a:spcBef>
              <a:buClrTx/>
              <a:buFont typeface="Arial" pitchFamily="34" charset="0"/>
              <a:buNone/>
              <a:defRPr sz="800"/>
            </a:lvl1pPr>
            <a:lvl2pPr marL="0" indent="0">
              <a:spcBef>
                <a:spcPts val="511"/>
              </a:spcBef>
              <a:buFont typeface="Arial" pitchFamily="34" charset="0"/>
              <a:buNone/>
              <a:defRPr sz="800"/>
            </a:lvl2pPr>
            <a:lvl3pPr marL="0" indent="0">
              <a:spcBef>
                <a:spcPts val="511"/>
              </a:spcBef>
              <a:buNone/>
              <a:defRPr sz="800"/>
            </a:lvl3pPr>
            <a:lvl4pPr marL="0" indent="0">
              <a:spcBef>
                <a:spcPts val="511"/>
              </a:spcBef>
              <a:buNone/>
              <a:defRPr sz="800"/>
            </a:lvl4pPr>
            <a:lvl5pPr marL="0" indent="0">
              <a:spcBef>
                <a:spcPts val="511"/>
              </a:spcBef>
              <a:buNone/>
              <a:defRPr sz="800"/>
            </a:lvl5pPr>
            <a:lvl6pPr marL="0" indent="0">
              <a:spcBef>
                <a:spcPts val="511"/>
              </a:spcBef>
              <a:buNone/>
              <a:defRPr sz="800"/>
            </a:lvl6pPr>
            <a:lvl7pPr marL="0" indent="0">
              <a:spcBef>
                <a:spcPts val="511"/>
              </a:spcBef>
              <a:buNone/>
              <a:defRPr sz="800"/>
            </a:lvl7pPr>
            <a:lvl8pPr marL="0" indent="0">
              <a:spcBef>
                <a:spcPts val="511"/>
              </a:spcBef>
              <a:buNone/>
              <a:defRPr sz="800"/>
            </a:lvl8pPr>
            <a:lvl9pPr marL="0" indent="0">
              <a:spcBef>
                <a:spcPts val="511"/>
              </a:spcBef>
              <a:buNone/>
              <a:defRPr sz="800"/>
            </a:lvl9pPr>
          </a:lstStyle>
          <a:p>
            <a:pPr lvl="0" algn="l" eaLnBrk="1" hangingPunct="1">
              <a:spcBef>
                <a:spcPct val="50000"/>
              </a:spcBef>
              <a:buClrTx/>
            </a:pPr>
            <a:r>
              <a:rPr lang="de-DE" sz="800" b="1" dirty="0" smtClean="0">
                <a:cs typeface="Arial" charset="0"/>
              </a:rPr>
              <a:t>Insert </a:t>
            </a:r>
            <a:r>
              <a:rPr lang="de-DE" sz="800" b="1" dirty="0" err="1" smtClean="0">
                <a:cs typeface="Arial" charset="0"/>
              </a:rPr>
              <a:t>text</a:t>
            </a:r>
            <a:r>
              <a:rPr lang="de-DE" sz="800" b="1" dirty="0" smtClean="0">
                <a:cs typeface="Arial" charset="0"/>
              </a:rPr>
              <a:t> </a:t>
            </a:r>
            <a:r>
              <a:rPr lang="de-DE" sz="800" b="1" dirty="0" err="1" smtClean="0">
                <a:cs typeface="Arial" charset="0"/>
              </a:rPr>
              <a:t>here</a:t>
            </a:r>
            <a:endParaRPr lang="de-DE" sz="800" b="1" dirty="0">
              <a:cs typeface="Arial" charset="0"/>
            </a:endParaRPr>
          </a:p>
        </p:txBody>
      </p:sp>
      <p:sp>
        <p:nvSpPr>
          <p:cNvPr id="70" name="Inhaltsplatzhalter 15"/>
          <p:cNvSpPr>
            <a:spLocks noGrp="1"/>
          </p:cNvSpPr>
          <p:nvPr>
            <p:ph sz="quarter" idx="55" hasCustomPrompt="1"/>
          </p:nvPr>
        </p:nvSpPr>
        <p:spPr>
          <a:xfrm>
            <a:off x="651066" y="3273679"/>
            <a:ext cx="1728102" cy="86465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71" name="Textplatzhalter 17"/>
          <p:cNvSpPr>
            <a:spLocks noGrp="1"/>
          </p:cNvSpPr>
          <p:nvPr>
            <p:ph type="body" sz="quarter" idx="56" hasCustomPrompt="1"/>
          </p:nvPr>
        </p:nvSpPr>
        <p:spPr>
          <a:xfrm>
            <a:off x="651273" y="4191781"/>
            <a:ext cx="1727689" cy="1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2pPr>
            <a:lvl3pPr marL="1353" indent="0" algn="ctr">
              <a:spcBef>
                <a:spcPts val="0"/>
              </a:spcBef>
              <a:buNone/>
              <a:defRPr sz="100" b="0"/>
            </a:lvl3pPr>
            <a:lvl4pPr marL="1353" indent="0" algn="ctr">
              <a:spcBef>
                <a:spcPts val="0"/>
              </a:spcBef>
              <a:buNone/>
              <a:defRPr sz="100" b="0"/>
            </a:lvl4pPr>
            <a:lvl5pPr marL="1353" indent="0" algn="ctr">
              <a:spcBef>
                <a:spcPts val="0"/>
              </a:spcBef>
              <a:buNone/>
              <a:defRPr sz="100" b="0"/>
            </a:lvl5pPr>
            <a:lvl6pPr marL="1353" indent="0" algn="ctr">
              <a:spcBef>
                <a:spcPts val="0"/>
              </a:spcBef>
              <a:buNone/>
              <a:defRPr sz="100" b="0"/>
            </a:lvl6pPr>
            <a:lvl7pPr marL="1353" indent="0" algn="ctr">
              <a:spcBef>
                <a:spcPts val="0"/>
              </a:spcBef>
              <a:buNone/>
              <a:defRPr sz="100" b="0"/>
            </a:lvl7pPr>
            <a:lvl8pPr marL="1353" indent="0" algn="ctr">
              <a:spcBef>
                <a:spcPts val="0"/>
              </a:spcBef>
              <a:buNone/>
              <a:defRPr sz="100" b="0"/>
            </a:lvl8pPr>
            <a:lvl9pPr marL="1353" indent="0" algn="ctr">
              <a:spcBef>
                <a:spcPts val="0"/>
              </a:spcBef>
              <a:buNone/>
              <a:defRPr sz="100" b="0"/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72" name="Textplatzhalter 6"/>
          <p:cNvSpPr>
            <a:spLocks noGrp="1"/>
          </p:cNvSpPr>
          <p:nvPr>
            <p:ph type="body" sz="quarter" idx="57" hasCustomPrompt="1"/>
          </p:nvPr>
        </p:nvSpPr>
        <p:spPr>
          <a:xfrm>
            <a:off x="2710138" y="3219673"/>
            <a:ext cx="1862504" cy="971550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2710779" y="4191223"/>
            <a:ext cx="1861771" cy="432197"/>
          </a:xfrm>
          <a:solidFill>
            <a:schemeClr val="bg1"/>
          </a:solidFill>
        </p:spPr>
        <p:txBody>
          <a:bodyPr lIns="61358" tIns="92038" rIns="61358" bIns="61358"/>
          <a:lstStyle>
            <a:lvl1pPr marL="0" indent="0" algn="l" eaLnBrk="1" hangingPunct="1">
              <a:spcBef>
                <a:spcPct val="50000"/>
              </a:spcBef>
              <a:buClrTx/>
              <a:buFont typeface="Arial" pitchFamily="34" charset="0"/>
              <a:buNone/>
              <a:defRPr sz="800"/>
            </a:lvl1pPr>
            <a:lvl2pPr marL="0" indent="0">
              <a:spcBef>
                <a:spcPts val="511"/>
              </a:spcBef>
              <a:buFont typeface="Arial" pitchFamily="34" charset="0"/>
              <a:buNone/>
              <a:defRPr sz="800"/>
            </a:lvl2pPr>
            <a:lvl3pPr marL="0" indent="0">
              <a:spcBef>
                <a:spcPts val="511"/>
              </a:spcBef>
              <a:buNone/>
              <a:defRPr sz="800"/>
            </a:lvl3pPr>
            <a:lvl4pPr marL="0" indent="0">
              <a:spcBef>
                <a:spcPts val="511"/>
              </a:spcBef>
              <a:buNone/>
              <a:defRPr sz="800"/>
            </a:lvl4pPr>
            <a:lvl5pPr marL="0" indent="0">
              <a:spcBef>
                <a:spcPts val="511"/>
              </a:spcBef>
              <a:buNone/>
              <a:defRPr sz="800"/>
            </a:lvl5pPr>
            <a:lvl6pPr marL="0" indent="0">
              <a:spcBef>
                <a:spcPts val="511"/>
              </a:spcBef>
              <a:buNone/>
              <a:defRPr sz="800"/>
            </a:lvl6pPr>
            <a:lvl7pPr marL="0" indent="0">
              <a:spcBef>
                <a:spcPts val="511"/>
              </a:spcBef>
              <a:buNone/>
              <a:defRPr sz="800"/>
            </a:lvl7pPr>
            <a:lvl8pPr marL="0" indent="0">
              <a:spcBef>
                <a:spcPts val="511"/>
              </a:spcBef>
              <a:buNone/>
              <a:defRPr sz="800"/>
            </a:lvl8pPr>
            <a:lvl9pPr marL="0" indent="0">
              <a:spcBef>
                <a:spcPts val="511"/>
              </a:spcBef>
              <a:buNone/>
              <a:defRPr sz="800"/>
            </a:lvl9pPr>
          </a:lstStyle>
          <a:p>
            <a:pPr lvl="0" algn="l" eaLnBrk="1" hangingPunct="1">
              <a:spcBef>
                <a:spcPct val="50000"/>
              </a:spcBef>
              <a:buClrTx/>
            </a:pPr>
            <a:r>
              <a:rPr lang="de-DE" sz="800" b="1" dirty="0" smtClean="0">
                <a:cs typeface="Arial" charset="0"/>
              </a:rPr>
              <a:t>Insert </a:t>
            </a:r>
            <a:r>
              <a:rPr lang="de-DE" sz="800" b="1" dirty="0" err="1" smtClean="0">
                <a:cs typeface="Arial" charset="0"/>
              </a:rPr>
              <a:t>text</a:t>
            </a:r>
            <a:r>
              <a:rPr lang="de-DE" sz="800" b="1" dirty="0" smtClean="0">
                <a:cs typeface="Arial" charset="0"/>
              </a:rPr>
              <a:t> </a:t>
            </a:r>
            <a:r>
              <a:rPr lang="de-DE" sz="800" b="1" dirty="0" err="1" smtClean="0">
                <a:cs typeface="Arial" charset="0"/>
              </a:rPr>
              <a:t>here</a:t>
            </a:r>
            <a:endParaRPr lang="de-DE" sz="800" b="1" dirty="0">
              <a:cs typeface="Arial" charset="0"/>
            </a:endParaRPr>
          </a:p>
        </p:txBody>
      </p:sp>
      <p:sp>
        <p:nvSpPr>
          <p:cNvPr id="74" name="Inhaltsplatzhalter 15"/>
          <p:cNvSpPr>
            <a:spLocks noGrp="1"/>
          </p:cNvSpPr>
          <p:nvPr>
            <p:ph sz="quarter" idx="59" hasCustomPrompt="1"/>
          </p:nvPr>
        </p:nvSpPr>
        <p:spPr>
          <a:xfrm>
            <a:off x="2777339" y="3273121"/>
            <a:ext cx="1728102" cy="86465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75" name="Textplatzhalter 17"/>
          <p:cNvSpPr>
            <a:spLocks noGrp="1"/>
          </p:cNvSpPr>
          <p:nvPr>
            <p:ph type="body" sz="quarter" idx="60" hasCustomPrompt="1"/>
          </p:nvPr>
        </p:nvSpPr>
        <p:spPr>
          <a:xfrm>
            <a:off x="2777545" y="4191223"/>
            <a:ext cx="1727689" cy="1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2pPr>
            <a:lvl3pPr marL="1353" indent="0" algn="ctr">
              <a:spcBef>
                <a:spcPts val="0"/>
              </a:spcBef>
              <a:buNone/>
              <a:defRPr sz="100" b="0"/>
            </a:lvl3pPr>
            <a:lvl4pPr marL="1353" indent="0" algn="ctr">
              <a:spcBef>
                <a:spcPts val="0"/>
              </a:spcBef>
              <a:buNone/>
              <a:defRPr sz="100" b="0"/>
            </a:lvl4pPr>
            <a:lvl5pPr marL="1353" indent="0" algn="ctr">
              <a:spcBef>
                <a:spcPts val="0"/>
              </a:spcBef>
              <a:buNone/>
              <a:defRPr sz="100" b="0"/>
            </a:lvl5pPr>
            <a:lvl6pPr marL="1353" indent="0" algn="ctr">
              <a:spcBef>
                <a:spcPts val="0"/>
              </a:spcBef>
              <a:buNone/>
              <a:defRPr sz="100" b="0"/>
            </a:lvl6pPr>
            <a:lvl7pPr marL="1353" indent="0" algn="ctr">
              <a:spcBef>
                <a:spcPts val="0"/>
              </a:spcBef>
              <a:buNone/>
              <a:defRPr sz="100" b="0"/>
            </a:lvl7pPr>
            <a:lvl8pPr marL="1353" indent="0" algn="ctr">
              <a:spcBef>
                <a:spcPts val="0"/>
              </a:spcBef>
              <a:buNone/>
              <a:defRPr sz="100" b="0"/>
            </a:lvl8pPr>
            <a:lvl9pPr marL="1353" indent="0" algn="ctr">
              <a:spcBef>
                <a:spcPts val="0"/>
              </a:spcBef>
              <a:buNone/>
              <a:defRPr sz="100" b="0"/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76" name="Textplatzhalt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836410" y="3219115"/>
            <a:ext cx="1862504" cy="971550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4837052" y="4190665"/>
            <a:ext cx="1861771" cy="432197"/>
          </a:xfrm>
          <a:solidFill>
            <a:schemeClr val="bg1"/>
          </a:solidFill>
        </p:spPr>
        <p:txBody>
          <a:bodyPr lIns="61358" tIns="92038" rIns="61358" bIns="61358"/>
          <a:lstStyle>
            <a:lvl1pPr marL="0" indent="0" algn="l" eaLnBrk="1" hangingPunct="1">
              <a:spcBef>
                <a:spcPct val="50000"/>
              </a:spcBef>
              <a:buClrTx/>
              <a:buFont typeface="Arial" pitchFamily="34" charset="0"/>
              <a:buNone/>
              <a:defRPr sz="800"/>
            </a:lvl1pPr>
            <a:lvl2pPr marL="0" indent="0">
              <a:spcBef>
                <a:spcPts val="511"/>
              </a:spcBef>
              <a:buFont typeface="Arial" pitchFamily="34" charset="0"/>
              <a:buNone/>
              <a:defRPr sz="800"/>
            </a:lvl2pPr>
            <a:lvl3pPr marL="0" indent="0">
              <a:spcBef>
                <a:spcPts val="511"/>
              </a:spcBef>
              <a:buNone/>
              <a:defRPr sz="800"/>
            </a:lvl3pPr>
            <a:lvl4pPr marL="0" indent="0">
              <a:spcBef>
                <a:spcPts val="511"/>
              </a:spcBef>
              <a:buNone/>
              <a:defRPr sz="800"/>
            </a:lvl4pPr>
            <a:lvl5pPr marL="0" indent="0">
              <a:spcBef>
                <a:spcPts val="511"/>
              </a:spcBef>
              <a:buNone/>
              <a:defRPr sz="800"/>
            </a:lvl5pPr>
            <a:lvl6pPr marL="0" indent="0">
              <a:spcBef>
                <a:spcPts val="511"/>
              </a:spcBef>
              <a:buNone/>
              <a:defRPr sz="800"/>
            </a:lvl6pPr>
            <a:lvl7pPr marL="0" indent="0">
              <a:spcBef>
                <a:spcPts val="511"/>
              </a:spcBef>
              <a:buNone/>
              <a:defRPr sz="800"/>
            </a:lvl7pPr>
            <a:lvl8pPr marL="0" indent="0">
              <a:spcBef>
                <a:spcPts val="511"/>
              </a:spcBef>
              <a:buNone/>
              <a:defRPr sz="800"/>
            </a:lvl8pPr>
            <a:lvl9pPr marL="0" indent="0">
              <a:spcBef>
                <a:spcPts val="511"/>
              </a:spcBef>
              <a:buNone/>
              <a:defRPr sz="800"/>
            </a:lvl9pPr>
          </a:lstStyle>
          <a:p>
            <a:pPr lvl="0" algn="l" eaLnBrk="1" hangingPunct="1">
              <a:spcBef>
                <a:spcPct val="50000"/>
              </a:spcBef>
              <a:buClrTx/>
            </a:pPr>
            <a:r>
              <a:rPr lang="de-DE" sz="800" b="1" dirty="0" smtClean="0">
                <a:cs typeface="Arial" charset="0"/>
              </a:rPr>
              <a:t>Insert </a:t>
            </a:r>
            <a:r>
              <a:rPr lang="de-DE" sz="800" b="1" dirty="0" err="1" smtClean="0">
                <a:cs typeface="Arial" charset="0"/>
              </a:rPr>
              <a:t>text</a:t>
            </a:r>
            <a:r>
              <a:rPr lang="de-DE" sz="800" b="1" dirty="0" smtClean="0">
                <a:cs typeface="Arial" charset="0"/>
              </a:rPr>
              <a:t> </a:t>
            </a:r>
            <a:r>
              <a:rPr lang="de-DE" sz="800" b="1" dirty="0" err="1" smtClean="0">
                <a:cs typeface="Arial" charset="0"/>
              </a:rPr>
              <a:t>here</a:t>
            </a:r>
            <a:endParaRPr lang="de-DE" sz="800" b="1" dirty="0">
              <a:cs typeface="Arial" charset="0"/>
            </a:endParaRPr>
          </a:p>
        </p:txBody>
      </p:sp>
      <p:sp>
        <p:nvSpPr>
          <p:cNvPr id="78" name="Inhaltsplatzhalter 15"/>
          <p:cNvSpPr>
            <a:spLocks noGrp="1"/>
          </p:cNvSpPr>
          <p:nvPr>
            <p:ph sz="quarter" idx="63" hasCustomPrompt="1"/>
          </p:nvPr>
        </p:nvSpPr>
        <p:spPr>
          <a:xfrm>
            <a:off x="4903611" y="3272563"/>
            <a:ext cx="1728102" cy="86465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79" name="Textplatzhalter 17"/>
          <p:cNvSpPr>
            <a:spLocks noGrp="1"/>
          </p:cNvSpPr>
          <p:nvPr>
            <p:ph type="body" sz="quarter" idx="64" hasCustomPrompt="1"/>
          </p:nvPr>
        </p:nvSpPr>
        <p:spPr>
          <a:xfrm>
            <a:off x="4903818" y="4190665"/>
            <a:ext cx="1727689" cy="1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2pPr>
            <a:lvl3pPr marL="1353" indent="0" algn="ctr">
              <a:spcBef>
                <a:spcPts val="0"/>
              </a:spcBef>
              <a:buNone/>
              <a:defRPr sz="100" b="0"/>
            </a:lvl3pPr>
            <a:lvl4pPr marL="1353" indent="0" algn="ctr">
              <a:spcBef>
                <a:spcPts val="0"/>
              </a:spcBef>
              <a:buNone/>
              <a:defRPr sz="100" b="0"/>
            </a:lvl4pPr>
            <a:lvl5pPr marL="1353" indent="0" algn="ctr">
              <a:spcBef>
                <a:spcPts val="0"/>
              </a:spcBef>
              <a:buNone/>
              <a:defRPr sz="100" b="0"/>
            </a:lvl5pPr>
            <a:lvl6pPr marL="1353" indent="0" algn="ctr">
              <a:spcBef>
                <a:spcPts val="0"/>
              </a:spcBef>
              <a:buNone/>
              <a:defRPr sz="100" b="0"/>
            </a:lvl6pPr>
            <a:lvl7pPr marL="1353" indent="0" algn="ctr">
              <a:spcBef>
                <a:spcPts val="0"/>
              </a:spcBef>
              <a:buNone/>
              <a:defRPr sz="100" b="0"/>
            </a:lvl7pPr>
            <a:lvl8pPr marL="1353" indent="0" algn="ctr">
              <a:spcBef>
                <a:spcPts val="0"/>
              </a:spcBef>
              <a:buNone/>
              <a:defRPr sz="100" b="0"/>
            </a:lvl8pPr>
            <a:lvl9pPr marL="1353" indent="0" algn="ctr">
              <a:spcBef>
                <a:spcPts val="0"/>
              </a:spcBef>
              <a:buNone/>
              <a:defRPr sz="100" b="0"/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80" name="Textplatzhalter 6"/>
          <p:cNvSpPr>
            <a:spLocks noGrp="1"/>
          </p:cNvSpPr>
          <p:nvPr>
            <p:ph type="body" sz="quarter" idx="65" hasCustomPrompt="1"/>
          </p:nvPr>
        </p:nvSpPr>
        <p:spPr>
          <a:xfrm>
            <a:off x="6962683" y="3218557"/>
            <a:ext cx="1862504" cy="971550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81" name="Text Placeholder 23"/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6963325" y="4190107"/>
            <a:ext cx="1861771" cy="432197"/>
          </a:xfrm>
          <a:solidFill>
            <a:schemeClr val="bg1"/>
          </a:solidFill>
        </p:spPr>
        <p:txBody>
          <a:bodyPr lIns="61358" tIns="92038" rIns="61358" bIns="61358"/>
          <a:lstStyle>
            <a:lvl1pPr marL="0" indent="0" algn="l" eaLnBrk="1" hangingPunct="1">
              <a:spcBef>
                <a:spcPct val="50000"/>
              </a:spcBef>
              <a:buClrTx/>
              <a:buFont typeface="Arial" pitchFamily="34" charset="0"/>
              <a:buNone/>
              <a:defRPr sz="800"/>
            </a:lvl1pPr>
            <a:lvl2pPr marL="0" indent="0">
              <a:spcBef>
                <a:spcPts val="511"/>
              </a:spcBef>
              <a:buFont typeface="Arial" pitchFamily="34" charset="0"/>
              <a:buNone/>
              <a:defRPr sz="800"/>
            </a:lvl2pPr>
            <a:lvl3pPr marL="0" indent="0">
              <a:spcBef>
                <a:spcPts val="511"/>
              </a:spcBef>
              <a:buNone/>
              <a:defRPr sz="800"/>
            </a:lvl3pPr>
            <a:lvl4pPr marL="0" indent="0">
              <a:spcBef>
                <a:spcPts val="511"/>
              </a:spcBef>
              <a:buNone/>
              <a:defRPr sz="800"/>
            </a:lvl4pPr>
            <a:lvl5pPr marL="0" indent="0">
              <a:spcBef>
                <a:spcPts val="511"/>
              </a:spcBef>
              <a:buNone/>
              <a:defRPr sz="800"/>
            </a:lvl5pPr>
            <a:lvl6pPr marL="0" indent="0">
              <a:spcBef>
                <a:spcPts val="511"/>
              </a:spcBef>
              <a:buNone/>
              <a:defRPr sz="800"/>
            </a:lvl6pPr>
            <a:lvl7pPr marL="0" indent="0">
              <a:spcBef>
                <a:spcPts val="511"/>
              </a:spcBef>
              <a:buNone/>
              <a:defRPr sz="800"/>
            </a:lvl7pPr>
            <a:lvl8pPr marL="0" indent="0">
              <a:spcBef>
                <a:spcPts val="511"/>
              </a:spcBef>
              <a:buNone/>
              <a:defRPr sz="800"/>
            </a:lvl8pPr>
            <a:lvl9pPr marL="0" indent="0">
              <a:spcBef>
                <a:spcPts val="511"/>
              </a:spcBef>
              <a:buNone/>
              <a:defRPr sz="800"/>
            </a:lvl9pPr>
          </a:lstStyle>
          <a:p>
            <a:pPr lvl="0" algn="l" eaLnBrk="1" hangingPunct="1">
              <a:spcBef>
                <a:spcPct val="50000"/>
              </a:spcBef>
              <a:buClrTx/>
            </a:pPr>
            <a:r>
              <a:rPr lang="de-DE" sz="800" b="1" dirty="0" smtClean="0">
                <a:cs typeface="Arial" charset="0"/>
              </a:rPr>
              <a:t>Insert </a:t>
            </a:r>
            <a:r>
              <a:rPr lang="de-DE" sz="800" b="1" dirty="0" err="1" smtClean="0">
                <a:cs typeface="Arial" charset="0"/>
              </a:rPr>
              <a:t>text</a:t>
            </a:r>
            <a:r>
              <a:rPr lang="de-DE" sz="800" b="1" dirty="0" smtClean="0">
                <a:cs typeface="Arial" charset="0"/>
              </a:rPr>
              <a:t> </a:t>
            </a:r>
            <a:r>
              <a:rPr lang="de-DE" sz="800" b="1" dirty="0" err="1" smtClean="0">
                <a:cs typeface="Arial" charset="0"/>
              </a:rPr>
              <a:t>here</a:t>
            </a:r>
            <a:endParaRPr lang="de-DE" sz="800" b="1" dirty="0">
              <a:cs typeface="Arial" charset="0"/>
            </a:endParaRPr>
          </a:p>
        </p:txBody>
      </p:sp>
      <p:sp>
        <p:nvSpPr>
          <p:cNvPr id="82" name="Inhaltsplatzhalter 15"/>
          <p:cNvSpPr>
            <a:spLocks noGrp="1"/>
          </p:cNvSpPr>
          <p:nvPr>
            <p:ph sz="quarter" idx="67" hasCustomPrompt="1"/>
          </p:nvPr>
        </p:nvSpPr>
        <p:spPr>
          <a:xfrm>
            <a:off x="7029884" y="3272005"/>
            <a:ext cx="1728102" cy="86465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83" name="Textplatzhalter 17"/>
          <p:cNvSpPr>
            <a:spLocks noGrp="1"/>
          </p:cNvSpPr>
          <p:nvPr>
            <p:ph type="body" sz="quarter" idx="68" hasCustomPrompt="1"/>
          </p:nvPr>
        </p:nvSpPr>
        <p:spPr>
          <a:xfrm>
            <a:off x="7030091" y="4190107"/>
            <a:ext cx="1727689" cy="1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2pPr>
            <a:lvl3pPr marL="1353" indent="0" algn="ctr">
              <a:spcBef>
                <a:spcPts val="0"/>
              </a:spcBef>
              <a:buNone/>
              <a:defRPr sz="100" b="0"/>
            </a:lvl3pPr>
            <a:lvl4pPr marL="1353" indent="0" algn="ctr">
              <a:spcBef>
                <a:spcPts val="0"/>
              </a:spcBef>
              <a:buNone/>
              <a:defRPr sz="100" b="0"/>
            </a:lvl4pPr>
            <a:lvl5pPr marL="1353" indent="0" algn="ctr">
              <a:spcBef>
                <a:spcPts val="0"/>
              </a:spcBef>
              <a:buNone/>
              <a:defRPr sz="100" b="0"/>
            </a:lvl5pPr>
            <a:lvl6pPr marL="1353" indent="0" algn="ctr">
              <a:spcBef>
                <a:spcPts val="0"/>
              </a:spcBef>
              <a:buNone/>
              <a:defRPr sz="100" b="0"/>
            </a:lvl6pPr>
            <a:lvl7pPr marL="1353" indent="0" algn="ctr">
              <a:spcBef>
                <a:spcPts val="0"/>
              </a:spcBef>
              <a:buNone/>
              <a:defRPr sz="100" b="0"/>
            </a:lvl7pPr>
            <a:lvl8pPr marL="1353" indent="0" algn="ctr">
              <a:spcBef>
                <a:spcPts val="0"/>
              </a:spcBef>
              <a:buNone/>
              <a:defRPr sz="100" b="0"/>
            </a:lvl8pPr>
            <a:lvl9pPr marL="1353" indent="0" algn="ctr">
              <a:spcBef>
                <a:spcPts val="0"/>
              </a:spcBef>
              <a:buNone/>
              <a:defRPr sz="100" b="0"/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63" name="Textplatzhalt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4903176" y="2570634"/>
            <a:ext cx="1727689" cy="1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2pPr>
            <a:lvl3pPr marL="1353" indent="0" algn="ctr">
              <a:spcBef>
                <a:spcPts val="0"/>
              </a:spcBef>
              <a:buNone/>
              <a:defRPr sz="100" b="0"/>
            </a:lvl3pPr>
            <a:lvl4pPr marL="1353" indent="0" algn="ctr">
              <a:spcBef>
                <a:spcPts val="0"/>
              </a:spcBef>
              <a:buNone/>
              <a:defRPr sz="100" b="0"/>
            </a:lvl4pPr>
            <a:lvl5pPr marL="1353" indent="0" algn="ctr">
              <a:spcBef>
                <a:spcPts val="0"/>
              </a:spcBef>
              <a:buNone/>
              <a:defRPr sz="100" b="0"/>
            </a:lvl5pPr>
            <a:lvl6pPr marL="1353" indent="0" algn="ctr">
              <a:spcBef>
                <a:spcPts val="0"/>
              </a:spcBef>
              <a:buNone/>
              <a:defRPr sz="100" b="0"/>
            </a:lvl6pPr>
            <a:lvl7pPr marL="1353" indent="0" algn="ctr">
              <a:spcBef>
                <a:spcPts val="0"/>
              </a:spcBef>
              <a:buNone/>
              <a:defRPr sz="100" b="0"/>
            </a:lvl7pPr>
            <a:lvl8pPr marL="1353" indent="0" algn="ctr">
              <a:spcBef>
                <a:spcPts val="0"/>
              </a:spcBef>
              <a:buNone/>
              <a:defRPr sz="100" b="0"/>
            </a:lvl8pPr>
            <a:lvl9pPr marL="1353" indent="0" algn="ctr">
              <a:spcBef>
                <a:spcPts val="0"/>
              </a:spcBef>
              <a:buNone/>
              <a:defRPr sz="100" b="0"/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67" name="Textplatzhalter 17"/>
          <p:cNvSpPr>
            <a:spLocks noGrp="1"/>
          </p:cNvSpPr>
          <p:nvPr>
            <p:ph type="body" sz="quarter" idx="52" hasCustomPrompt="1"/>
          </p:nvPr>
        </p:nvSpPr>
        <p:spPr>
          <a:xfrm>
            <a:off x="7029449" y="2570076"/>
            <a:ext cx="1727689" cy="1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 b="0"/>
            </a:lvl2pPr>
            <a:lvl3pPr marL="1353" indent="0" algn="ctr">
              <a:spcBef>
                <a:spcPts val="0"/>
              </a:spcBef>
              <a:buNone/>
              <a:defRPr sz="100" b="0"/>
            </a:lvl3pPr>
            <a:lvl4pPr marL="1353" indent="0" algn="ctr">
              <a:spcBef>
                <a:spcPts val="0"/>
              </a:spcBef>
              <a:buNone/>
              <a:defRPr sz="100" b="0"/>
            </a:lvl4pPr>
            <a:lvl5pPr marL="1353" indent="0" algn="ctr">
              <a:spcBef>
                <a:spcPts val="0"/>
              </a:spcBef>
              <a:buNone/>
              <a:defRPr sz="100" b="0"/>
            </a:lvl5pPr>
            <a:lvl6pPr marL="1353" indent="0" algn="ctr">
              <a:spcBef>
                <a:spcPts val="0"/>
              </a:spcBef>
              <a:buNone/>
              <a:defRPr sz="100" b="0"/>
            </a:lvl6pPr>
            <a:lvl7pPr marL="1353" indent="0" algn="ctr">
              <a:spcBef>
                <a:spcPts val="0"/>
              </a:spcBef>
              <a:buNone/>
              <a:defRPr sz="100" b="0"/>
            </a:lvl7pPr>
            <a:lvl8pPr marL="1353" indent="0" algn="ctr">
              <a:spcBef>
                <a:spcPts val="0"/>
              </a:spcBef>
              <a:buNone/>
              <a:defRPr sz="100" b="0"/>
            </a:lvl8pPr>
            <a:lvl9pPr marL="1353" indent="0" algn="ctr">
              <a:spcBef>
                <a:spcPts val="0"/>
              </a:spcBef>
              <a:buNone/>
              <a:defRPr sz="100" b="0"/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6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/ 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38" hasCustomPrompt="1"/>
          </p:nvPr>
        </p:nvSpPr>
        <p:spPr>
          <a:xfrm>
            <a:off x="583224" y="1600200"/>
            <a:ext cx="1862504" cy="1403598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23" name="Inhaltsplatzhalter 15"/>
          <p:cNvSpPr>
            <a:spLocks noGrp="1"/>
          </p:cNvSpPr>
          <p:nvPr>
            <p:ph sz="quarter" idx="39" hasCustomPrompt="1"/>
          </p:nvPr>
        </p:nvSpPr>
        <p:spPr>
          <a:xfrm>
            <a:off x="650425" y="1653648"/>
            <a:ext cx="1728102" cy="129614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40" hasCustomPrompt="1"/>
          </p:nvPr>
        </p:nvSpPr>
        <p:spPr>
          <a:xfrm>
            <a:off x="2709496" y="1599642"/>
            <a:ext cx="1862504" cy="1403598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27" name="Inhaltsplatzhalter 15"/>
          <p:cNvSpPr>
            <a:spLocks noGrp="1"/>
          </p:cNvSpPr>
          <p:nvPr>
            <p:ph sz="quarter" idx="41" hasCustomPrompt="1"/>
          </p:nvPr>
        </p:nvSpPr>
        <p:spPr>
          <a:xfrm>
            <a:off x="2776697" y="1653090"/>
            <a:ext cx="1728102" cy="129614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2" hasCustomPrompt="1"/>
          </p:nvPr>
        </p:nvSpPr>
        <p:spPr>
          <a:xfrm>
            <a:off x="4835769" y="1599084"/>
            <a:ext cx="1862504" cy="1403598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30" name="Inhaltsplatzhalter 15"/>
          <p:cNvSpPr>
            <a:spLocks noGrp="1"/>
          </p:cNvSpPr>
          <p:nvPr>
            <p:ph sz="quarter" idx="43" hasCustomPrompt="1"/>
          </p:nvPr>
        </p:nvSpPr>
        <p:spPr>
          <a:xfrm>
            <a:off x="4902970" y="1652532"/>
            <a:ext cx="1728102" cy="129614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32" name="Textplatzhalter 6"/>
          <p:cNvSpPr>
            <a:spLocks noGrp="1"/>
          </p:cNvSpPr>
          <p:nvPr>
            <p:ph type="body" sz="quarter" idx="44" hasCustomPrompt="1"/>
          </p:nvPr>
        </p:nvSpPr>
        <p:spPr>
          <a:xfrm>
            <a:off x="6962042" y="1598526"/>
            <a:ext cx="1862504" cy="1403598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33" name="Inhaltsplatzhalter 15"/>
          <p:cNvSpPr>
            <a:spLocks noGrp="1"/>
          </p:cNvSpPr>
          <p:nvPr>
            <p:ph sz="quarter" idx="45" hasCustomPrompt="1"/>
          </p:nvPr>
        </p:nvSpPr>
        <p:spPr>
          <a:xfrm>
            <a:off x="7029243" y="1651974"/>
            <a:ext cx="1728102" cy="129614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46" hasCustomPrompt="1"/>
          </p:nvPr>
        </p:nvSpPr>
        <p:spPr>
          <a:xfrm>
            <a:off x="583865" y="3220380"/>
            <a:ext cx="1862504" cy="1403598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36" name="Inhaltsplatzhalter 15"/>
          <p:cNvSpPr>
            <a:spLocks noGrp="1"/>
          </p:cNvSpPr>
          <p:nvPr>
            <p:ph sz="quarter" idx="47" hasCustomPrompt="1"/>
          </p:nvPr>
        </p:nvSpPr>
        <p:spPr>
          <a:xfrm>
            <a:off x="651066" y="3273828"/>
            <a:ext cx="1728102" cy="129614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48" hasCustomPrompt="1"/>
          </p:nvPr>
        </p:nvSpPr>
        <p:spPr>
          <a:xfrm>
            <a:off x="2710138" y="3219822"/>
            <a:ext cx="1862504" cy="1403598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39" name="Inhaltsplatzhalter 15"/>
          <p:cNvSpPr>
            <a:spLocks noGrp="1"/>
          </p:cNvSpPr>
          <p:nvPr>
            <p:ph sz="quarter" idx="49" hasCustomPrompt="1"/>
          </p:nvPr>
        </p:nvSpPr>
        <p:spPr>
          <a:xfrm>
            <a:off x="2777339" y="3273270"/>
            <a:ext cx="1728102" cy="129614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41" name="Textplatzhalter 6"/>
          <p:cNvSpPr>
            <a:spLocks noGrp="1"/>
          </p:cNvSpPr>
          <p:nvPr>
            <p:ph type="body" sz="quarter" idx="50" hasCustomPrompt="1"/>
          </p:nvPr>
        </p:nvSpPr>
        <p:spPr>
          <a:xfrm>
            <a:off x="4836410" y="3219264"/>
            <a:ext cx="1862504" cy="1403598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42" name="Inhaltsplatzhalter 15"/>
          <p:cNvSpPr>
            <a:spLocks noGrp="1"/>
          </p:cNvSpPr>
          <p:nvPr>
            <p:ph sz="quarter" idx="51" hasCustomPrompt="1"/>
          </p:nvPr>
        </p:nvSpPr>
        <p:spPr>
          <a:xfrm>
            <a:off x="4903611" y="3272712"/>
            <a:ext cx="1728102" cy="129614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52" hasCustomPrompt="1"/>
          </p:nvPr>
        </p:nvSpPr>
        <p:spPr>
          <a:xfrm>
            <a:off x="6962683" y="3218706"/>
            <a:ext cx="1862504" cy="1403598"/>
          </a:xfrm>
          <a:solidFill>
            <a:schemeClr val="bg1"/>
          </a:solidFill>
        </p:spPr>
        <p:txBody>
          <a:bodyPr anchor="ctr"/>
          <a:lstStyle>
            <a:lvl1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1pPr>
            <a:lvl2pPr marL="1353" indent="0" algn="ctr"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1"/>
                </a:solidFill>
              </a:defRPr>
            </a:lvl2pPr>
            <a:lvl3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1353" indent="0" algn="ctr"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45" name="Inhaltsplatzhalter 15"/>
          <p:cNvSpPr>
            <a:spLocks noGrp="1"/>
          </p:cNvSpPr>
          <p:nvPr>
            <p:ph sz="quarter" idx="53" hasCustomPrompt="1"/>
          </p:nvPr>
        </p:nvSpPr>
        <p:spPr>
          <a:xfrm>
            <a:off x="7029884" y="3272154"/>
            <a:ext cx="1728102" cy="129614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b="0" baseline="0">
                <a:solidFill>
                  <a:schemeClr val="bg2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89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 bwMode="gray"/>
        <p:txBody>
          <a:bodyPr/>
          <a:lstStyle>
            <a:lvl1pPr marL="382862" indent="-382862">
              <a:buClr>
                <a:srgbClr val="FB5A17"/>
              </a:buClr>
              <a:buFont typeface="+mj-lt"/>
              <a:buAutoNum type="arabicPeriod"/>
              <a:tabLst>
                <a:tab pos="837425" algn="l"/>
                <a:tab pos="7604469" algn="r"/>
              </a:tabLst>
              <a:defRPr b="0"/>
            </a:lvl1pPr>
            <a:lvl2pPr marL="837425" indent="-454563">
              <a:buClr>
                <a:srgbClr val="FB5A17"/>
              </a:buClr>
              <a:buFont typeface="+mj-lt"/>
              <a:buNone/>
              <a:tabLst>
                <a:tab pos="837425" algn="l"/>
                <a:tab pos="7604469" algn="r"/>
              </a:tabLst>
              <a:defRPr sz="1700" b="0">
                <a:solidFill>
                  <a:schemeClr val="tx1"/>
                </a:solidFill>
              </a:defRPr>
            </a:lvl2pPr>
            <a:lvl3pPr marL="837425" indent="-461328">
              <a:buClr>
                <a:srgbClr val="FB5A17"/>
              </a:buClr>
              <a:buFont typeface="Arial" pitchFamily="34" charset="0"/>
              <a:buNone/>
              <a:tabLst>
                <a:tab pos="837425" algn="l"/>
                <a:tab pos="7604469" algn="r"/>
              </a:tabLst>
              <a:defRPr sz="1700" b="0"/>
            </a:lvl3pPr>
            <a:lvl4pPr marL="837425" indent="-461328">
              <a:buClr>
                <a:srgbClr val="FB5A17"/>
              </a:buClr>
              <a:buFont typeface="Arial" pitchFamily="34" charset="0"/>
              <a:buNone/>
              <a:tabLst>
                <a:tab pos="837425" algn="l"/>
                <a:tab pos="7604469" algn="r"/>
              </a:tabLst>
              <a:defRPr sz="1700" b="0"/>
            </a:lvl4pPr>
            <a:lvl5pPr marL="837425" indent="-461328">
              <a:buClr>
                <a:srgbClr val="FB5A17"/>
              </a:buClr>
              <a:buFont typeface="Arial" pitchFamily="34" charset="0"/>
              <a:buNone/>
              <a:tabLst>
                <a:tab pos="837425" algn="l"/>
                <a:tab pos="7604469" algn="r"/>
              </a:tabLst>
              <a:defRPr sz="1700" b="0"/>
            </a:lvl5pPr>
            <a:lvl6pPr marL="837425" indent="-461328">
              <a:buClr>
                <a:srgbClr val="FB5A17"/>
              </a:buClr>
              <a:buFont typeface="Arial" pitchFamily="34" charset="0"/>
              <a:buNone/>
              <a:tabLst>
                <a:tab pos="837425" algn="l"/>
                <a:tab pos="7604469" algn="r"/>
              </a:tabLst>
              <a:defRPr sz="1700" b="0"/>
            </a:lvl6pPr>
            <a:lvl7pPr marL="837425" indent="-461328">
              <a:buClr>
                <a:srgbClr val="FB5A17"/>
              </a:buClr>
              <a:buFont typeface="Arial" pitchFamily="34" charset="0"/>
              <a:buNone/>
              <a:tabLst>
                <a:tab pos="837425" algn="l"/>
                <a:tab pos="7604469" algn="r"/>
              </a:tabLst>
              <a:defRPr sz="1700" b="0"/>
            </a:lvl7pPr>
            <a:lvl8pPr marL="837425" indent="-461328">
              <a:buClr>
                <a:srgbClr val="FB5A17"/>
              </a:buClr>
              <a:buFont typeface="Arial" pitchFamily="34" charset="0"/>
              <a:buNone/>
              <a:tabLst>
                <a:tab pos="837425" algn="l"/>
                <a:tab pos="7604469" algn="r"/>
              </a:tabLst>
              <a:defRPr sz="1700" b="0"/>
            </a:lvl8pPr>
            <a:lvl9pPr marL="837425" indent="-461328">
              <a:buClr>
                <a:srgbClr val="FB5A17"/>
              </a:buClr>
              <a:buFont typeface="Arial" pitchFamily="34" charset="0"/>
              <a:buNone/>
              <a:tabLst>
                <a:tab pos="837425" algn="l"/>
                <a:tab pos="7604469" algn="r"/>
              </a:tabLst>
              <a:defRPr sz="1700" b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769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83223" y="1600200"/>
            <a:ext cx="8242789" cy="323850"/>
          </a:xfrm>
        </p:spPr>
        <p:txBody>
          <a:bodyPr/>
          <a:lstStyle>
            <a:lvl1pPr>
              <a:spcBef>
                <a:spcPts val="511"/>
              </a:spcBef>
              <a:defRPr sz="1200"/>
            </a:lvl1pPr>
            <a:lvl2pPr>
              <a:spcBef>
                <a:spcPts val="511"/>
              </a:spcBef>
              <a:defRPr sz="1200"/>
            </a:lvl2pPr>
            <a:lvl3pPr>
              <a:spcBef>
                <a:spcPts val="511"/>
              </a:spcBef>
              <a:defRPr sz="1200"/>
            </a:lvl3pPr>
            <a:lvl4pPr>
              <a:spcBef>
                <a:spcPts val="511"/>
              </a:spcBef>
              <a:defRPr sz="1200"/>
            </a:lvl4pPr>
            <a:lvl5pPr>
              <a:spcBef>
                <a:spcPts val="511"/>
              </a:spcBef>
              <a:defRPr sz="1200"/>
            </a:lvl5pPr>
            <a:lvl6pPr>
              <a:spcBef>
                <a:spcPts val="511"/>
              </a:spcBef>
              <a:defRPr sz="1200"/>
            </a:lvl6pPr>
            <a:lvl7pPr>
              <a:spcBef>
                <a:spcPts val="511"/>
              </a:spcBef>
              <a:defRPr sz="1200"/>
            </a:lvl7pPr>
            <a:lvl8pPr>
              <a:spcBef>
                <a:spcPts val="511"/>
              </a:spcBef>
              <a:defRPr sz="1200"/>
            </a:lvl8pPr>
            <a:lvl9pPr>
              <a:spcBef>
                <a:spcPts val="511"/>
              </a:spcBef>
              <a:defRPr sz="1200"/>
            </a:lvl9pPr>
          </a:lstStyle>
          <a:p>
            <a:pPr lvl="0"/>
            <a:r>
              <a:rPr lang="en-US" dirty="0" smtClean="0"/>
              <a:t>Insert some introductory text here or delete this text and move the tables up to fit the grid.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83865" y="1977685"/>
            <a:ext cx="2658757" cy="270030"/>
          </a:xfrm>
          <a:solidFill>
            <a:srgbClr val="1D8BB5"/>
          </a:solidFill>
        </p:spPr>
        <p:txBody>
          <a:bodyPr lIns="61358" tIns="61358" rIns="61358" bIns="61358" anchor="ctr"/>
          <a:lstStyle>
            <a:lvl1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buNone/>
              <a:defRPr sz="1000" b="1">
                <a:solidFill>
                  <a:schemeClr val="bg1"/>
                </a:solidFill>
              </a:defRPr>
            </a:lvl5pPr>
            <a:lvl6pPr marL="0" indent="0">
              <a:buNone/>
              <a:defRPr sz="1000" b="1">
                <a:solidFill>
                  <a:schemeClr val="bg1"/>
                </a:solidFill>
              </a:defRPr>
            </a:lvl6pPr>
            <a:lvl7pPr marL="0" indent="0">
              <a:buNone/>
              <a:defRPr sz="1000" b="1">
                <a:solidFill>
                  <a:schemeClr val="bg1"/>
                </a:solidFill>
              </a:defRPr>
            </a:lvl7pPr>
            <a:lvl8pPr marL="0" indent="0">
              <a:buNone/>
              <a:defRPr sz="1000" b="1">
                <a:solidFill>
                  <a:schemeClr val="bg1"/>
                </a:solidFill>
              </a:defRPr>
            </a:lvl8pPr>
            <a:lvl9pPr marL="0" indent="0">
              <a:buNone/>
              <a:defRPr sz="1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de-DE" dirty="0"/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83866" y="3275726"/>
            <a:ext cx="2659032" cy="268133"/>
          </a:xfrm>
          <a:solidFill>
            <a:srgbClr val="1D8BB5"/>
          </a:solidFill>
        </p:spPr>
        <p:txBody>
          <a:bodyPr lIns="61358" tIns="61358" rIns="61358" bIns="61358" anchor="ctr"/>
          <a:lstStyle>
            <a:lvl1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buNone/>
              <a:defRPr sz="1000" b="1">
                <a:solidFill>
                  <a:schemeClr val="bg1"/>
                </a:solidFill>
              </a:defRPr>
            </a:lvl5pPr>
            <a:lvl6pPr marL="0" indent="0">
              <a:buNone/>
              <a:defRPr sz="1000" b="1">
                <a:solidFill>
                  <a:schemeClr val="bg1"/>
                </a:solidFill>
              </a:defRPr>
            </a:lvl6pPr>
            <a:lvl7pPr marL="0" indent="0">
              <a:buNone/>
              <a:defRPr sz="1000" b="1">
                <a:solidFill>
                  <a:schemeClr val="bg1"/>
                </a:solidFill>
              </a:defRPr>
            </a:lvl7pPr>
            <a:lvl8pPr marL="0" indent="0">
              <a:buNone/>
              <a:defRPr sz="1000" b="1">
                <a:solidFill>
                  <a:schemeClr val="bg1"/>
                </a:solidFill>
              </a:defRPr>
            </a:lvl8pPr>
            <a:lvl9pPr marL="0" indent="0">
              <a:buNone/>
              <a:defRPr sz="1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de-DE" dirty="0"/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83866" y="3543858"/>
            <a:ext cx="2659032" cy="918102"/>
          </a:xfrm>
          <a:solidFill>
            <a:schemeClr val="bg1"/>
          </a:solidFill>
        </p:spPr>
        <p:txBody>
          <a:bodyPr lIns="61358" tIns="30679" rIns="61358" bIns="30679"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2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26" name="Rechteck 25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83864" y="2247714"/>
            <a:ext cx="2658758" cy="918102"/>
          </a:xfrm>
          <a:solidFill>
            <a:schemeClr val="bg1"/>
          </a:solidFill>
        </p:spPr>
        <p:txBody>
          <a:bodyPr lIns="61358" tIns="30679" rIns="61358" bIns="30679"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4" name="Text Placeholder 15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375560" y="1977684"/>
            <a:ext cx="2658757" cy="270030"/>
          </a:xfrm>
          <a:solidFill>
            <a:srgbClr val="1D8BB5"/>
          </a:solidFill>
        </p:spPr>
        <p:txBody>
          <a:bodyPr lIns="61358" tIns="61358" rIns="61358" bIns="61358" anchor="ctr"/>
          <a:lstStyle>
            <a:lvl1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buNone/>
              <a:defRPr sz="1000" b="1">
                <a:solidFill>
                  <a:schemeClr val="bg1"/>
                </a:solidFill>
              </a:defRPr>
            </a:lvl5pPr>
            <a:lvl6pPr marL="0" indent="0">
              <a:buNone/>
              <a:defRPr sz="1000" b="1">
                <a:solidFill>
                  <a:schemeClr val="bg1"/>
                </a:solidFill>
              </a:defRPr>
            </a:lvl6pPr>
            <a:lvl7pPr marL="0" indent="0">
              <a:buNone/>
              <a:defRPr sz="1000" b="1">
                <a:solidFill>
                  <a:schemeClr val="bg1"/>
                </a:solidFill>
              </a:defRPr>
            </a:lvl7pPr>
            <a:lvl8pPr marL="0" indent="0">
              <a:buNone/>
              <a:defRPr sz="1000" b="1">
                <a:solidFill>
                  <a:schemeClr val="bg1"/>
                </a:solidFill>
              </a:defRPr>
            </a:lvl8pPr>
            <a:lvl9pPr marL="0" indent="0">
              <a:buNone/>
              <a:defRPr sz="1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de-DE" dirty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375561" y="3275725"/>
            <a:ext cx="2659032" cy="268133"/>
          </a:xfrm>
          <a:solidFill>
            <a:srgbClr val="1D8BB5"/>
          </a:solidFill>
        </p:spPr>
        <p:txBody>
          <a:bodyPr lIns="61358" tIns="61358" rIns="61358" bIns="61358" anchor="ctr"/>
          <a:lstStyle>
            <a:lvl1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buNone/>
              <a:defRPr sz="1000" b="1">
                <a:solidFill>
                  <a:schemeClr val="bg1"/>
                </a:solidFill>
              </a:defRPr>
            </a:lvl5pPr>
            <a:lvl6pPr marL="0" indent="0">
              <a:buNone/>
              <a:defRPr sz="1000" b="1">
                <a:solidFill>
                  <a:schemeClr val="bg1"/>
                </a:solidFill>
              </a:defRPr>
            </a:lvl6pPr>
            <a:lvl7pPr marL="0" indent="0">
              <a:buNone/>
              <a:defRPr sz="1000" b="1">
                <a:solidFill>
                  <a:schemeClr val="bg1"/>
                </a:solidFill>
              </a:defRPr>
            </a:lvl7pPr>
            <a:lvl8pPr marL="0" indent="0">
              <a:buNone/>
              <a:defRPr sz="1000" b="1">
                <a:solidFill>
                  <a:schemeClr val="bg1"/>
                </a:solidFill>
              </a:defRPr>
            </a:lvl8pPr>
            <a:lvl9pPr marL="0" indent="0">
              <a:buNone/>
              <a:defRPr sz="1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de-DE" dirty="0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3375561" y="3543857"/>
            <a:ext cx="2659032" cy="918102"/>
          </a:xfrm>
          <a:solidFill>
            <a:schemeClr val="bg1"/>
          </a:solidFill>
        </p:spPr>
        <p:txBody>
          <a:bodyPr lIns="61358" tIns="30679" rIns="61358" bIns="30679"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3375560" y="2247713"/>
            <a:ext cx="2658758" cy="918102"/>
          </a:xfrm>
          <a:solidFill>
            <a:schemeClr val="bg1"/>
          </a:solidFill>
        </p:spPr>
        <p:txBody>
          <a:bodyPr lIns="61358" tIns="30679" rIns="61358" bIns="30679"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167255" y="1977683"/>
            <a:ext cx="2658757" cy="270030"/>
          </a:xfrm>
          <a:solidFill>
            <a:srgbClr val="1D8BB5"/>
          </a:solidFill>
        </p:spPr>
        <p:txBody>
          <a:bodyPr lIns="61358" tIns="61358" rIns="61358" bIns="61358" anchor="ctr"/>
          <a:lstStyle>
            <a:lvl1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buNone/>
              <a:defRPr sz="1000" b="1">
                <a:solidFill>
                  <a:schemeClr val="bg1"/>
                </a:solidFill>
              </a:defRPr>
            </a:lvl5pPr>
            <a:lvl6pPr marL="0" indent="0">
              <a:buNone/>
              <a:defRPr sz="1000" b="1">
                <a:solidFill>
                  <a:schemeClr val="bg1"/>
                </a:solidFill>
              </a:defRPr>
            </a:lvl6pPr>
            <a:lvl7pPr marL="0" indent="0">
              <a:buNone/>
              <a:defRPr sz="1000" b="1">
                <a:solidFill>
                  <a:schemeClr val="bg1"/>
                </a:solidFill>
              </a:defRPr>
            </a:lvl7pPr>
            <a:lvl8pPr marL="0" indent="0">
              <a:buNone/>
              <a:defRPr sz="1000" b="1">
                <a:solidFill>
                  <a:schemeClr val="bg1"/>
                </a:solidFill>
              </a:defRPr>
            </a:lvl8pPr>
            <a:lvl9pPr marL="0" indent="0">
              <a:buNone/>
              <a:defRPr sz="1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de-DE" dirty="0"/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167256" y="3275725"/>
            <a:ext cx="2659032" cy="268133"/>
          </a:xfrm>
          <a:solidFill>
            <a:srgbClr val="1D8BB5"/>
          </a:solidFill>
        </p:spPr>
        <p:txBody>
          <a:bodyPr lIns="61358" tIns="61358" rIns="61358" bIns="61358" anchor="ctr"/>
          <a:lstStyle>
            <a:lvl1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buFont typeface="Arial" pitchFamily="34" charset="0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buNone/>
              <a:defRPr sz="1000" b="1">
                <a:solidFill>
                  <a:schemeClr val="bg1"/>
                </a:solidFill>
              </a:defRPr>
            </a:lvl5pPr>
            <a:lvl6pPr marL="0" indent="0">
              <a:buNone/>
              <a:defRPr sz="1000" b="1">
                <a:solidFill>
                  <a:schemeClr val="bg1"/>
                </a:solidFill>
              </a:defRPr>
            </a:lvl6pPr>
            <a:lvl7pPr marL="0" indent="0">
              <a:buNone/>
              <a:defRPr sz="1000" b="1">
                <a:solidFill>
                  <a:schemeClr val="bg1"/>
                </a:solidFill>
              </a:defRPr>
            </a:lvl7pPr>
            <a:lvl8pPr marL="0" indent="0">
              <a:buNone/>
              <a:defRPr sz="1000" b="1">
                <a:solidFill>
                  <a:schemeClr val="bg1"/>
                </a:solidFill>
              </a:defRPr>
            </a:lvl8pPr>
            <a:lvl9pPr marL="0" indent="0">
              <a:buNone/>
              <a:defRPr sz="1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de-DE" dirty="0"/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167256" y="3543857"/>
            <a:ext cx="2659032" cy="918102"/>
          </a:xfrm>
          <a:solidFill>
            <a:schemeClr val="bg1"/>
          </a:solidFill>
        </p:spPr>
        <p:txBody>
          <a:bodyPr lIns="61358" tIns="30679" rIns="61358" bIns="30679"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1" name="Text Placeholder 1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167255" y="2247713"/>
            <a:ext cx="2658758" cy="918102"/>
          </a:xfrm>
          <a:solidFill>
            <a:schemeClr val="bg1"/>
          </a:solidFill>
        </p:spPr>
        <p:txBody>
          <a:bodyPr lIns="61358" tIns="30679" rIns="61358" bIns="30679"/>
          <a:lstStyle>
            <a:lvl1pPr>
              <a:spcBef>
                <a:spcPts val="511"/>
              </a:spcBef>
              <a:defRPr sz="1000"/>
            </a:lvl1pPr>
            <a:lvl2pPr>
              <a:spcBef>
                <a:spcPts val="511"/>
              </a:spcBef>
              <a:defRPr sz="1000"/>
            </a:lvl2pPr>
            <a:lvl3pPr marL="92038" indent="-92038">
              <a:spcBef>
                <a:spcPts val="511"/>
              </a:spcBef>
              <a:defRPr sz="1000"/>
            </a:lvl3pPr>
            <a:lvl4pPr marL="214754" indent="-113513">
              <a:spcBef>
                <a:spcPts val="511"/>
              </a:spcBef>
              <a:defRPr sz="1000"/>
            </a:lvl4pPr>
            <a:lvl5pPr marL="306792" indent="-92038">
              <a:spcBef>
                <a:spcPts val="511"/>
              </a:spcBef>
              <a:defRPr sz="1000"/>
            </a:lvl5pPr>
            <a:lvl6pPr marL="306792" indent="-92038">
              <a:spcBef>
                <a:spcPts val="511"/>
              </a:spcBef>
              <a:defRPr sz="1000"/>
            </a:lvl6pPr>
            <a:lvl7pPr marL="306792" indent="-92038">
              <a:spcBef>
                <a:spcPts val="511"/>
              </a:spcBef>
              <a:defRPr sz="1000"/>
            </a:lvl7pPr>
            <a:lvl8pPr marL="306792" indent="-92038">
              <a:spcBef>
                <a:spcPts val="511"/>
              </a:spcBef>
              <a:defRPr sz="1000"/>
            </a:lvl8pPr>
            <a:lvl9pPr marL="306792" indent="-92038">
              <a:spcBef>
                <a:spcPts val="511"/>
              </a:spcBef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950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am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83222" y="2193708"/>
            <a:ext cx="4054720" cy="2430680"/>
          </a:xfrm>
          <a:solidFill>
            <a:srgbClr val="F0F8FA"/>
          </a:solidFill>
        </p:spPr>
        <p:txBody>
          <a:bodyPr lIns="61358" tIns="122717" rIns="61358" bIns="30679" numCol="2" spcCol="153396"/>
          <a:lstStyle>
            <a:lvl1pPr>
              <a:spcBef>
                <a:spcPts val="341"/>
              </a:spcBef>
              <a:defRPr sz="800" b="0"/>
            </a:lvl1pPr>
            <a:lvl2pPr marL="91995" indent="-91995">
              <a:spcBef>
                <a:spcPts val="341"/>
              </a:spcBef>
              <a:buClr>
                <a:schemeClr val="bg2"/>
              </a:buClr>
              <a:buFont typeface="Arial" pitchFamily="34" charset="0"/>
              <a:buChar char="•"/>
              <a:defRPr sz="800"/>
            </a:lvl2pPr>
            <a:lvl3pPr marL="213753" indent="-112288">
              <a:spcBef>
                <a:spcPts val="341"/>
              </a:spcBef>
              <a:buSzPct val="85000"/>
              <a:buFont typeface="Arial" pitchFamily="34" charset="0"/>
              <a:buChar char="–"/>
              <a:defRPr sz="800"/>
            </a:lvl3pPr>
            <a:lvl4pPr marL="306792" indent="-92038">
              <a:spcBef>
                <a:spcPts val="341"/>
              </a:spcBef>
              <a:buSzPct val="100000"/>
              <a:buFont typeface="Arial" pitchFamily="34" charset="0"/>
              <a:buChar char="•"/>
              <a:defRPr sz="800"/>
            </a:lvl4pPr>
            <a:lvl5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5pPr>
            <a:lvl6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6pPr>
            <a:lvl7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7pPr>
            <a:lvl8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8pPr>
            <a:lvl9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9pPr>
          </a:lstStyle>
          <a:p>
            <a:pPr lvl="0"/>
            <a:r>
              <a:rPr lang="en-US" dirty="0" smtClean="0"/>
              <a:t>Insert biography</a:t>
            </a:r>
            <a:br>
              <a:rPr lang="en-US" dirty="0" smtClean="0"/>
            </a:br>
            <a:r>
              <a:rPr lang="en-US" dirty="0" smtClean="0"/>
              <a:t>No more than 200 word count. </a:t>
            </a:r>
            <a:br>
              <a:rPr lang="en-US" dirty="0" smtClean="0"/>
            </a:br>
            <a:r>
              <a:rPr lang="en-US" dirty="0" smtClean="0"/>
              <a:t>Font size should be Arial </a:t>
            </a:r>
            <a:r>
              <a:rPr lang="en-US" smtClean="0"/>
              <a:t>9.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83223" y="1600201"/>
            <a:ext cx="4054720" cy="592931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514429" y="1600200"/>
            <a:ext cx="2991102" cy="161460"/>
          </a:xfrm>
          <a:noFill/>
        </p:spPr>
        <p:txBody>
          <a:bodyPr lIns="0" tIns="61358" rIns="61358" bIns="61358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2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513743" y="1762125"/>
            <a:ext cx="2992315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/>
            </a:lvl2pPr>
            <a:lvl3pPr marL="0" indent="0">
              <a:spcBef>
                <a:spcPts val="0"/>
              </a:spcBef>
              <a:buNone/>
              <a:defRPr sz="800" b="1"/>
            </a:lvl3pPr>
            <a:lvl4pPr marL="0" indent="0">
              <a:spcBef>
                <a:spcPts val="0"/>
              </a:spcBef>
              <a:buNone/>
              <a:defRPr sz="800" b="1"/>
            </a:lvl4pPr>
            <a:lvl5pPr marL="0" indent="0">
              <a:spcBef>
                <a:spcPts val="0"/>
              </a:spcBef>
              <a:buNone/>
              <a:defRPr sz="800" b="1"/>
            </a:lvl5pPr>
            <a:lvl6pPr marL="0" indent="0">
              <a:spcBef>
                <a:spcPts val="0"/>
              </a:spcBef>
              <a:buNone/>
              <a:defRPr sz="800" b="1"/>
            </a:lvl6pPr>
            <a:lvl7pPr marL="0" indent="0">
              <a:spcBef>
                <a:spcPts val="0"/>
              </a:spcBef>
              <a:buNone/>
              <a:defRPr sz="800" b="1"/>
            </a:lvl7pPr>
            <a:lvl8pPr marL="0" indent="0">
              <a:spcBef>
                <a:spcPts val="0"/>
              </a:spcBef>
              <a:buNone/>
              <a:defRPr sz="800" b="1"/>
            </a:lvl8pPr>
            <a:lvl9pPr marL="0" indent="0">
              <a:spcBef>
                <a:spcPts val="0"/>
              </a:spcBef>
              <a:buNone/>
              <a:defRPr sz="800" b="1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34" name="Text Placeholder 1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513743" y="1977684"/>
            <a:ext cx="2991788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/>
            </a:lvl2pPr>
            <a:lvl3pPr marL="0" indent="0">
              <a:spcBef>
                <a:spcPts val="0"/>
              </a:spcBef>
              <a:buNone/>
              <a:defRPr sz="800" b="0"/>
            </a:lvl3pPr>
            <a:lvl4pPr marL="0" indent="0">
              <a:spcBef>
                <a:spcPts val="0"/>
              </a:spcBef>
              <a:buNone/>
              <a:defRPr sz="800" b="0"/>
            </a:lvl4pPr>
            <a:lvl5pPr marL="0" indent="0">
              <a:spcBef>
                <a:spcPts val="0"/>
              </a:spcBef>
              <a:buNone/>
              <a:defRPr sz="800" b="0"/>
            </a:lvl5pPr>
            <a:lvl6pPr marL="0" indent="0">
              <a:spcBef>
                <a:spcPts val="0"/>
              </a:spcBef>
              <a:buNone/>
              <a:defRPr sz="800" b="0"/>
            </a:lvl6pPr>
            <a:lvl7pPr marL="0" indent="0">
              <a:spcBef>
                <a:spcPts val="0"/>
              </a:spcBef>
              <a:buNone/>
              <a:defRPr sz="800" b="0"/>
            </a:lvl7pPr>
            <a:lvl8pPr marL="0" indent="0">
              <a:spcBef>
                <a:spcPts val="0"/>
              </a:spcBef>
              <a:buNone/>
              <a:defRPr sz="800" b="0"/>
            </a:lvl8pPr>
            <a:lvl9pPr marL="0" indent="0">
              <a:spcBef>
                <a:spcPts val="0"/>
              </a:spcBef>
              <a:buNone/>
              <a:defRPr sz="800" b="0"/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24" name="Rechteck 23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514429" y="1869672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647367" y="1869672"/>
            <a:ext cx="2858164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err="1" smtClean="0"/>
              <a:t>xxxx</a:t>
            </a:r>
            <a:r>
              <a:rPr lang="fr-FR" smtClean="0"/>
              <a:t> xxxx</a:t>
            </a:r>
          </a:p>
        </p:txBody>
      </p:sp>
      <p:sp>
        <p:nvSpPr>
          <p:cNvPr id="32" name="Inhaltsplatzhalter 15"/>
          <p:cNvSpPr>
            <a:spLocks noGrp="1"/>
          </p:cNvSpPr>
          <p:nvPr>
            <p:ph sz="quarter" idx="39" hasCustomPrompt="1"/>
          </p:nvPr>
        </p:nvSpPr>
        <p:spPr>
          <a:xfrm>
            <a:off x="578667" y="1599627"/>
            <a:ext cx="802825" cy="59408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06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am biographi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42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31" name="Rechteck 30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83222" y="2193708"/>
            <a:ext cx="4054720" cy="2430680"/>
          </a:xfrm>
          <a:solidFill>
            <a:srgbClr val="F0F8FA"/>
          </a:solidFill>
        </p:spPr>
        <p:txBody>
          <a:bodyPr lIns="61358" tIns="122717" rIns="61358" bIns="30679" numCol="2" spcCol="153396"/>
          <a:lstStyle>
            <a:lvl1pPr>
              <a:spcBef>
                <a:spcPts val="341"/>
              </a:spcBef>
              <a:defRPr sz="800" b="0"/>
            </a:lvl1pPr>
            <a:lvl2pPr marL="91995" indent="-91995">
              <a:spcBef>
                <a:spcPts val="341"/>
              </a:spcBef>
              <a:buClr>
                <a:schemeClr val="bg2"/>
              </a:buClr>
              <a:buFont typeface="Arial" pitchFamily="34" charset="0"/>
              <a:buChar char="•"/>
              <a:defRPr sz="800"/>
            </a:lvl2pPr>
            <a:lvl3pPr marL="213753" indent="-112288">
              <a:spcBef>
                <a:spcPts val="341"/>
              </a:spcBef>
              <a:buSzPct val="85000"/>
              <a:buFont typeface="Arial" pitchFamily="34" charset="0"/>
              <a:buChar char="–"/>
              <a:defRPr sz="800"/>
            </a:lvl3pPr>
            <a:lvl4pPr marL="306792" indent="-92038">
              <a:spcBef>
                <a:spcPts val="341"/>
              </a:spcBef>
              <a:buSzPct val="100000"/>
              <a:buFont typeface="Arial" pitchFamily="34" charset="0"/>
              <a:buChar char="•"/>
              <a:defRPr sz="800"/>
            </a:lvl4pPr>
            <a:lvl5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5pPr>
            <a:lvl6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6pPr>
            <a:lvl7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7pPr>
            <a:lvl8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8pPr>
            <a:lvl9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9pPr>
          </a:lstStyle>
          <a:p>
            <a:pPr lvl="0"/>
            <a:r>
              <a:rPr lang="en-US" dirty="0" smtClean="0"/>
              <a:t>Insert biography</a:t>
            </a:r>
            <a:br>
              <a:rPr lang="en-US" dirty="0" smtClean="0"/>
            </a:br>
            <a:r>
              <a:rPr lang="en-US" dirty="0" smtClean="0"/>
              <a:t>No more than 200 word count. </a:t>
            </a:r>
            <a:br>
              <a:rPr lang="en-US" dirty="0" smtClean="0"/>
            </a:br>
            <a:r>
              <a:rPr lang="en-US" dirty="0" smtClean="0"/>
              <a:t>Font size should be Arial </a:t>
            </a:r>
            <a:r>
              <a:rPr lang="en-US" smtClean="0"/>
              <a:t>9.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83223" y="1600201"/>
            <a:ext cx="4054720" cy="592931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514429" y="1600200"/>
            <a:ext cx="2991102" cy="161460"/>
          </a:xfrm>
          <a:noFill/>
        </p:spPr>
        <p:txBody>
          <a:bodyPr lIns="0" tIns="61358" rIns="61358" bIns="61358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513743" y="1762125"/>
            <a:ext cx="2992315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/>
            </a:lvl2pPr>
            <a:lvl3pPr marL="0" indent="0">
              <a:spcBef>
                <a:spcPts val="0"/>
              </a:spcBef>
              <a:buNone/>
              <a:defRPr sz="800" b="1"/>
            </a:lvl3pPr>
            <a:lvl4pPr marL="0" indent="0">
              <a:spcBef>
                <a:spcPts val="0"/>
              </a:spcBef>
              <a:buNone/>
              <a:defRPr sz="800" b="1"/>
            </a:lvl4pPr>
            <a:lvl5pPr marL="0" indent="0">
              <a:spcBef>
                <a:spcPts val="0"/>
              </a:spcBef>
              <a:buNone/>
              <a:defRPr sz="800" b="1"/>
            </a:lvl5pPr>
            <a:lvl6pPr marL="0" indent="0">
              <a:spcBef>
                <a:spcPts val="0"/>
              </a:spcBef>
              <a:buNone/>
              <a:defRPr sz="800" b="1"/>
            </a:lvl6pPr>
            <a:lvl7pPr marL="0" indent="0">
              <a:spcBef>
                <a:spcPts val="0"/>
              </a:spcBef>
              <a:buNone/>
              <a:defRPr sz="800" b="1"/>
            </a:lvl7pPr>
            <a:lvl8pPr marL="0" indent="0">
              <a:spcBef>
                <a:spcPts val="0"/>
              </a:spcBef>
              <a:buNone/>
              <a:defRPr sz="800" b="1"/>
            </a:lvl8pPr>
            <a:lvl9pPr marL="0" indent="0">
              <a:spcBef>
                <a:spcPts val="0"/>
              </a:spcBef>
              <a:buNone/>
              <a:defRPr sz="800" b="1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513743" y="1977684"/>
            <a:ext cx="2991788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/>
            </a:lvl2pPr>
            <a:lvl3pPr marL="0" indent="0">
              <a:spcBef>
                <a:spcPts val="0"/>
              </a:spcBef>
              <a:buNone/>
              <a:defRPr sz="800" b="0"/>
            </a:lvl3pPr>
            <a:lvl4pPr marL="0" indent="0">
              <a:spcBef>
                <a:spcPts val="0"/>
              </a:spcBef>
              <a:buNone/>
              <a:defRPr sz="800" b="0"/>
            </a:lvl4pPr>
            <a:lvl5pPr marL="0" indent="0">
              <a:spcBef>
                <a:spcPts val="0"/>
              </a:spcBef>
              <a:buNone/>
              <a:defRPr sz="800" b="0"/>
            </a:lvl5pPr>
            <a:lvl6pPr marL="0" indent="0">
              <a:spcBef>
                <a:spcPts val="0"/>
              </a:spcBef>
              <a:buNone/>
              <a:defRPr sz="800" b="0"/>
            </a:lvl6pPr>
            <a:lvl7pPr marL="0" indent="0">
              <a:spcBef>
                <a:spcPts val="0"/>
              </a:spcBef>
              <a:buNone/>
              <a:defRPr sz="800" b="0"/>
            </a:lvl7pPr>
            <a:lvl8pPr marL="0" indent="0">
              <a:spcBef>
                <a:spcPts val="0"/>
              </a:spcBef>
              <a:buNone/>
              <a:defRPr sz="800" b="0"/>
            </a:lvl8pPr>
            <a:lvl9pPr marL="0" indent="0">
              <a:spcBef>
                <a:spcPts val="0"/>
              </a:spcBef>
              <a:buNone/>
              <a:defRPr sz="800" b="0"/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514429" y="1869672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647367" y="1869672"/>
            <a:ext cx="2858164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err="1" smtClean="0"/>
              <a:t>xxxx</a:t>
            </a:r>
            <a:r>
              <a:rPr lang="fr-FR" smtClean="0"/>
              <a:t> xxxx</a:t>
            </a: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71292" y="2189574"/>
            <a:ext cx="4054720" cy="2430680"/>
          </a:xfrm>
          <a:solidFill>
            <a:srgbClr val="F0F8FA"/>
          </a:solidFill>
        </p:spPr>
        <p:txBody>
          <a:bodyPr lIns="61358" tIns="122717" rIns="61358" bIns="30679" numCol="2" spcCol="153396"/>
          <a:lstStyle>
            <a:lvl1pPr>
              <a:spcBef>
                <a:spcPts val="341"/>
              </a:spcBef>
              <a:defRPr sz="800" b="0"/>
            </a:lvl1pPr>
            <a:lvl2pPr marL="91995" indent="-91995">
              <a:spcBef>
                <a:spcPts val="341"/>
              </a:spcBef>
              <a:buClr>
                <a:schemeClr val="bg2"/>
              </a:buClr>
              <a:buFont typeface="Arial" pitchFamily="34" charset="0"/>
              <a:buChar char="•"/>
              <a:defRPr sz="800"/>
            </a:lvl2pPr>
            <a:lvl3pPr marL="213753" indent="-112288">
              <a:spcBef>
                <a:spcPts val="341"/>
              </a:spcBef>
              <a:buSzPct val="85000"/>
              <a:buFont typeface="Arial" pitchFamily="34" charset="0"/>
              <a:buChar char="–"/>
              <a:defRPr sz="800"/>
            </a:lvl3pPr>
            <a:lvl4pPr marL="306792" indent="-92038">
              <a:spcBef>
                <a:spcPts val="341"/>
              </a:spcBef>
              <a:buSzPct val="100000"/>
              <a:buFont typeface="Arial" pitchFamily="34" charset="0"/>
              <a:buChar char="•"/>
              <a:defRPr sz="800"/>
            </a:lvl4pPr>
            <a:lvl5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5pPr>
            <a:lvl6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6pPr>
            <a:lvl7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7pPr>
            <a:lvl8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8pPr>
            <a:lvl9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9pPr>
          </a:lstStyle>
          <a:p>
            <a:pPr lvl="0"/>
            <a:r>
              <a:rPr lang="en-US" dirty="0" smtClean="0"/>
              <a:t>Insert biography</a:t>
            </a:r>
            <a:br>
              <a:rPr lang="en-US" dirty="0" smtClean="0"/>
            </a:br>
            <a:r>
              <a:rPr lang="en-US" dirty="0" smtClean="0"/>
              <a:t>No more than 200 word count. </a:t>
            </a:r>
            <a:br>
              <a:rPr lang="en-US" dirty="0" smtClean="0"/>
            </a:br>
            <a:r>
              <a:rPr lang="en-US" dirty="0" smtClean="0"/>
              <a:t>Font size should be Arial </a:t>
            </a:r>
            <a:r>
              <a:rPr lang="en-US" smtClean="0"/>
              <a:t>9.</a:t>
            </a:r>
          </a:p>
        </p:txBody>
      </p:sp>
      <p:sp>
        <p:nvSpPr>
          <p:cNvPr id="53" name="Textplatzhalt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71293" y="1596067"/>
            <a:ext cx="4054720" cy="592931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702499" y="1596066"/>
            <a:ext cx="2991102" cy="161460"/>
          </a:xfrm>
          <a:noFill/>
        </p:spPr>
        <p:txBody>
          <a:bodyPr lIns="0" tIns="61358" rIns="61358" bIns="61358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56" name="Text Placeholder 16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701813" y="1757991"/>
            <a:ext cx="2992315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/>
            </a:lvl2pPr>
            <a:lvl3pPr marL="0" indent="0">
              <a:spcBef>
                <a:spcPts val="0"/>
              </a:spcBef>
              <a:buNone/>
              <a:defRPr sz="800" b="1"/>
            </a:lvl3pPr>
            <a:lvl4pPr marL="0" indent="0">
              <a:spcBef>
                <a:spcPts val="0"/>
              </a:spcBef>
              <a:buNone/>
              <a:defRPr sz="800" b="1"/>
            </a:lvl4pPr>
            <a:lvl5pPr marL="0" indent="0">
              <a:spcBef>
                <a:spcPts val="0"/>
              </a:spcBef>
              <a:buNone/>
              <a:defRPr sz="800" b="1"/>
            </a:lvl5pPr>
            <a:lvl6pPr marL="0" indent="0">
              <a:spcBef>
                <a:spcPts val="0"/>
              </a:spcBef>
              <a:buNone/>
              <a:defRPr sz="800" b="1"/>
            </a:lvl6pPr>
            <a:lvl7pPr marL="0" indent="0">
              <a:spcBef>
                <a:spcPts val="0"/>
              </a:spcBef>
              <a:buNone/>
              <a:defRPr sz="800" b="1"/>
            </a:lvl7pPr>
            <a:lvl8pPr marL="0" indent="0">
              <a:spcBef>
                <a:spcPts val="0"/>
              </a:spcBef>
              <a:buNone/>
              <a:defRPr sz="800" b="1"/>
            </a:lvl8pPr>
            <a:lvl9pPr marL="0" indent="0">
              <a:spcBef>
                <a:spcPts val="0"/>
              </a:spcBef>
              <a:buNone/>
              <a:defRPr sz="800" b="1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57" name="Text Placeholder 16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5701812" y="1973550"/>
            <a:ext cx="2991788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/>
            </a:lvl2pPr>
            <a:lvl3pPr marL="0" indent="0">
              <a:spcBef>
                <a:spcPts val="0"/>
              </a:spcBef>
              <a:buNone/>
              <a:defRPr sz="800" b="0"/>
            </a:lvl3pPr>
            <a:lvl4pPr marL="0" indent="0">
              <a:spcBef>
                <a:spcPts val="0"/>
              </a:spcBef>
              <a:buNone/>
              <a:defRPr sz="800" b="0"/>
            </a:lvl4pPr>
            <a:lvl5pPr marL="0" indent="0">
              <a:spcBef>
                <a:spcPts val="0"/>
              </a:spcBef>
              <a:buNone/>
              <a:defRPr sz="800" b="0"/>
            </a:lvl5pPr>
            <a:lvl6pPr marL="0" indent="0">
              <a:spcBef>
                <a:spcPts val="0"/>
              </a:spcBef>
              <a:buNone/>
              <a:defRPr sz="800" b="0"/>
            </a:lvl6pPr>
            <a:lvl7pPr marL="0" indent="0">
              <a:spcBef>
                <a:spcPts val="0"/>
              </a:spcBef>
              <a:buNone/>
              <a:defRPr sz="800" b="0"/>
            </a:lvl7pPr>
            <a:lvl8pPr marL="0" indent="0">
              <a:spcBef>
                <a:spcPts val="0"/>
              </a:spcBef>
              <a:buNone/>
              <a:defRPr sz="800" b="0"/>
            </a:lvl8pPr>
            <a:lvl9pPr marL="0" indent="0">
              <a:spcBef>
                <a:spcPts val="0"/>
              </a:spcBef>
              <a:buNone/>
              <a:defRPr sz="800" b="0"/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58" name="Text Placeholder 16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702499" y="1865538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59" name="Text Placeholder 16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5835436" y="1865538"/>
            <a:ext cx="2858164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err="1" smtClean="0"/>
              <a:t>xxxx</a:t>
            </a:r>
            <a:r>
              <a:rPr lang="fr-FR" smtClean="0"/>
              <a:t> xxxx</a:t>
            </a:r>
          </a:p>
        </p:txBody>
      </p:sp>
      <p:sp>
        <p:nvSpPr>
          <p:cNvPr id="60" name="Inhaltsplatzhalter 15"/>
          <p:cNvSpPr>
            <a:spLocks noGrp="1"/>
          </p:cNvSpPr>
          <p:nvPr>
            <p:ph sz="quarter" idx="39" hasCustomPrompt="1"/>
          </p:nvPr>
        </p:nvSpPr>
        <p:spPr>
          <a:xfrm>
            <a:off x="578667" y="1599627"/>
            <a:ext cx="802825" cy="59408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Picture</a:t>
            </a:r>
            <a:endParaRPr lang="de-DE" dirty="0"/>
          </a:p>
        </p:txBody>
      </p:sp>
      <p:sp>
        <p:nvSpPr>
          <p:cNvPr id="61" name="Inhaltsplatzhalter 15"/>
          <p:cNvSpPr>
            <a:spLocks noGrp="1"/>
          </p:cNvSpPr>
          <p:nvPr>
            <p:ph sz="quarter" idx="50" hasCustomPrompt="1"/>
          </p:nvPr>
        </p:nvSpPr>
        <p:spPr>
          <a:xfrm>
            <a:off x="4771293" y="1600200"/>
            <a:ext cx="802825" cy="59408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247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team biographi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42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38" name="Rechteck 37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83223" y="2193298"/>
            <a:ext cx="2659674" cy="2430680"/>
          </a:xfrm>
          <a:solidFill>
            <a:srgbClr val="F0F8FA"/>
          </a:solidFill>
        </p:spPr>
        <p:txBody>
          <a:bodyPr lIns="61358" tIns="122717" rIns="61358" bIns="30679" numCol="1" spcCol="153396"/>
          <a:lstStyle>
            <a:lvl1pPr>
              <a:spcBef>
                <a:spcPts val="341"/>
              </a:spcBef>
              <a:defRPr sz="800" b="0"/>
            </a:lvl1pPr>
            <a:lvl2pPr marL="91995" indent="-91995">
              <a:spcBef>
                <a:spcPts val="341"/>
              </a:spcBef>
              <a:buClr>
                <a:schemeClr val="bg2"/>
              </a:buClr>
              <a:buFont typeface="Arial" pitchFamily="34" charset="0"/>
              <a:buChar char="•"/>
              <a:defRPr sz="800"/>
            </a:lvl2pPr>
            <a:lvl3pPr marL="213753" indent="-112288">
              <a:spcBef>
                <a:spcPts val="341"/>
              </a:spcBef>
              <a:buSzPct val="85000"/>
              <a:buFont typeface="Arial" pitchFamily="34" charset="0"/>
              <a:buChar char="–"/>
              <a:defRPr sz="800"/>
            </a:lvl3pPr>
            <a:lvl4pPr marL="306792" indent="-92038">
              <a:spcBef>
                <a:spcPts val="341"/>
              </a:spcBef>
              <a:buSzPct val="100000"/>
              <a:buFont typeface="Arial" pitchFamily="34" charset="0"/>
              <a:buChar char="•"/>
              <a:defRPr sz="800"/>
            </a:lvl4pPr>
            <a:lvl5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5pPr>
            <a:lvl6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6pPr>
            <a:lvl7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7pPr>
            <a:lvl8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8pPr>
            <a:lvl9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9pPr>
          </a:lstStyle>
          <a:p>
            <a:pPr lvl="0"/>
            <a:r>
              <a:rPr lang="en-US" dirty="0" smtClean="0"/>
              <a:t>Insert biography</a:t>
            </a:r>
            <a:br>
              <a:rPr lang="en-US" dirty="0" smtClean="0"/>
            </a:br>
            <a:r>
              <a:rPr lang="en-US" dirty="0" smtClean="0"/>
              <a:t>No more than 200 word count. </a:t>
            </a:r>
            <a:br>
              <a:rPr lang="en-US" dirty="0" smtClean="0"/>
            </a:br>
            <a:r>
              <a:rPr lang="en-US" dirty="0" smtClean="0"/>
              <a:t>Font size should be Arial </a:t>
            </a:r>
            <a:r>
              <a:rPr lang="en-US" smtClean="0"/>
              <a:t>9.</a:t>
            </a:r>
          </a:p>
        </p:txBody>
      </p:sp>
      <p:sp>
        <p:nvSpPr>
          <p:cNvPr id="40" name="Textplatzhalter 4"/>
          <p:cNvSpPr>
            <a:spLocks noGrp="1"/>
          </p:cNvSpPr>
          <p:nvPr>
            <p:ph type="body" sz="quarter" idx="54" hasCustomPrompt="1"/>
          </p:nvPr>
        </p:nvSpPr>
        <p:spPr>
          <a:xfrm>
            <a:off x="583224" y="1599642"/>
            <a:ext cx="2659674" cy="592931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514430" y="1599642"/>
            <a:ext cx="1661735" cy="161460"/>
          </a:xfrm>
          <a:noFill/>
        </p:spPr>
        <p:txBody>
          <a:bodyPr lIns="0" tIns="61358" rIns="61358" bIns="61358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65" name="Text Placeholder 16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1513744" y="1761567"/>
            <a:ext cx="1662410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/>
            </a:lvl2pPr>
            <a:lvl3pPr marL="0" indent="0">
              <a:spcBef>
                <a:spcPts val="0"/>
              </a:spcBef>
              <a:buNone/>
              <a:defRPr sz="800" b="1"/>
            </a:lvl3pPr>
            <a:lvl4pPr marL="0" indent="0">
              <a:spcBef>
                <a:spcPts val="0"/>
              </a:spcBef>
              <a:buNone/>
              <a:defRPr sz="800" b="1"/>
            </a:lvl4pPr>
            <a:lvl5pPr marL="0" indent="0">
              <a:spcBef>
                <a:spcPts val="0"/>
              </a:spcBef>
              <a:buNone/>
              <a:defRPr sz="800" b="1"/>
            </a:lvl5pPr>
            <a:lvl6pPr marL="0" indent="0">
              <a:spcBef>
                <a:spcPts val="0"/>
              </a:spcBef>
              <a:buNone/>
              <a:defRPr sz="800" b="1"/>
            </a:lvl6pPr>
            <a:lvl7pPr marL="0" indent="0">
              <a:spcBef>
                <a:spcPts val="0"/>
              </a:spcBef>
              <a:buNone/>
              <a:defRPr sz="800" b="1"/>
            </a:lvl7pPr>
            <a:lvl8pPr marL="0" indent="0">
              <a:spcBef>
                <a:spcPts val="0"/>
              </a:spcBef>
              <a:buNone/>
              <a:defRPr sz="800" b="1"/>
            </a:lvl8pPr>
            <a:lvl9pPr marL="0" indent="0">
              <a:spcBef>
                <a:spcPts val="0"/>
              </a:spcBef>
              <a:buNone/>
              <a:defRPr sz="800" b="1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66" name="Text Placeholder 16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1513743" y="1977126"/>
            <a:ext cx="1662117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/>
            </a:lvl2pPr>
            <a:lvl3pPr marL="0" indent="0">
              <a:spcBef>
                <a:spcPts val="0"/>
              </a:spcBef>
              <a:buNone/>
              <a:defRPr sz="800" b="0"/>
            </a:lvl3pPr>
            <a:lvl4pPr marL="0" indent="0">
              <a:spcBef>
                <a:spcPts val="0"/>
              </a:spcBef>
              <a:buNone/>
              <a:defRPr sz="800" b="0"/>
            </a:lvl4pPr>
            <a:lvl5pPr marL="0" indent="0">
              <a:spcBef>
                <a:spcPts val="0"/>
              </a:spcBef>
              <a:buNone/>
              <a:defRPr sz="800" b="0"/>
            </a:lvl5pPr>
            <a:lvl6pPr marL="0" indent="0">
              <a:spcBef>
                <a:spcPts val="0"/>
              </a:spcBef>
              <a:buNone/>
              <a:defRPr sz="800" b="0"/>
            </a:lvl6pPr>
            <a:lvl7pPr marL="0" indent="0">
              <a:spcBef>
                <a:spcPts val="0"/>
              </a:spcBef>
              <a:buNone/>
              <a:defRPr sz="800" b="0"/>
            </a:lvl7pPr>
            <a:lvl8pPr marL="0" indent="0">
              <a:spcBef>
                <a:spcPts val="0"/>
              </a:spcBef>
              <a:buNone/>
              <a:defRPr sz="800" b="0"/>
            </a:lvl8pPr>
            <a:lvl9pPr marL="0" indent="0">
              <a:spcBef>
                <a:spcPts val="0"/>
              </a:spcBef>
              <a:buNone/>
              <a:defRPr sz="800" b="0"/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67" name="Text Placeholder 1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514429" y="1869114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68" name="Text Placeholder 16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1647368" y="1869114"/>
            <a:ext cx="1528785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err="1" smtClean="0"/>
              <a:t>xxxx</a:t>
            </a:r>
            <a:r>
              <a:rPr lang="fr-FR" smtClean="0"/>
              <a:t> xxxx</a:t>
            </a:r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3375560" y="2193298"/>
            <a:ext cx="2659674" cy="2430680"/>
          </a:xfrm>
          <a:solidFill>
            <a:srgbClr val="F0F8FA"/>
          </a:solidFill>
        </p:spPr>
        <p:txBody>
          <a:bodyPr lIns="61358" tIns="122717" rIns="61358" bIns="30679" numCol="1" spcCol="153396"/>
          <a:lstStyle>
            <a:lvl1pPr>
              <a:spcBef>
                <a:spcPts val="341"/>
              </a:spcBef>
              <a:defRPr sz="800" b="0"/>
            </a:lvl1pPr>
            <a:lvl2pPr marL="91995" indent="-91995">
              <a:spcBef>
                <a:spcPts val="341"/>
              </a:spcBef>
              <a:buClr>
                <a:schemeClr val="bg2"/>
              </a:buClr>
              <a:buFont typeface="Arial" pitchFamily="34" charset="0"/>
              <a:buChar char="•"/>
              <a:defRPr sz="800"/>
            </a:lvl2pPr>
            <a:lvl3pPr marL="213753" indent="-112288">
              <a:spcBef>
                <a:spcPts val="341"/>
              </a:spcBef>
              <a:buSzPct val="85000"/>
              <a:buFont typeface="Arial" pitchFamily="34" charset="0"/>
              <a:buChar char="–"/>
              <a:defRPr sz="800"/>
            </a:lvl3pPr>
            <a:lvl4pPr marL="306792" indent="-92038">
              <a:spcBef>
                <a:spcPts val="341"/>
              </a:spcBef>
              <a:buSzPct val="100000"/>
              <a:buFont typeface="Arial" pitchFamily="34" charset="0"/>
              <a:buChar char="•"/>
              <a:defRPr sz="800"/>
            </a:lvl4pPr>
            <a:lvl5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5pPr>
            <a:lvl6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6pPr>
            <a:lvl7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7pPr>
            <a:lvl8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8pPr>
            <a:lvl9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9pPr>
          </a:lstStyle>
          <a:p>
            <a:pPr lvl="0"/>
            <a:r>
              <a:rPr lang="en-US" dirty="0" smtClean="0"/>
              <a:t>Insert biography</a:t>
            </a:r>
            <a:br>
              <a:rPr lang="en-US" dirty="0" smtClean="0"/>
            </a:br>
            <a:r>
              <a:rPr lang="en-US" dirty="0" smtClean="0"/>
              <a:t>No more than 200 word count. </a:t>
            </a:r>
            <a:br>
              <a:rPr lang="en-US" dirty="0" smtClean="0"/>
            </a:br>
            <a:r>
              <a:rPr lang="en-US" dirty="0" smtClean="0"/>
              <a:t>Font size should be Arial </a:t>
            </a:r>
            <a:r>
              <a:rPr lang="en-US" smtClean="0"/>
              <a:t>9.</a:t>
            </a:r>
          </a:p>
        </p:txBody>
      </p:sp>
      <p:sp>
        <p:nvSpPr>
          <p:cNvPr id="70" name="Textplatzhalt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75561" y="1599642"/>
            <a:ext cx="2659674" cy="592931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71" name="Text Placeholder 15"/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4306766" y="1599642"/>
            <a:ext cx="1661735" cy="161460"/>
          </a:xfrm>
          <a:noFill/>
        </p:spPr>
        <p:txBody>
          <a:bodyPr lIns="0" tIns="61358" rIns="61358" bIns="61358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73" name="Text Placeholder 16"/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4306080" y="1761567"/>
            <a:ext cx="1662410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/>
            </a:lvl2pPr>
            <a:lvl3pPr marL="0" indent="0">
              <a:spcBef>
                <a:spcPts val="0"/>
              </a:spcBef>
              <a:buNone/>
              <a:defRPr sz="800" b="1"/>
            </a:lvl3pPr>
            <a:lvl4pPr marL="0" indent="0">
              <a:spcBef>
                <a:spcPts val="0"/>
              </a:spcBef>
              <a:buNone/>
              <a:defRPr sz="800" b="1"/>
            </a:lvl4pPr>
            <a:lvl5pPr marL="0" indent="0">
              <a:spcBef>
                <a:spcPts val="0"/>
              </a:spcBef>
              <a:buNone/>
              <a:defRPr sz="800" b="1"/>
            </a:lvl5pPr>
            <a:lvl6pPr marL="0" indent="0">
              <a:spcBef>
                <a:spcPts val="0"/>
              </a:spcBef>
              <a:buNone/>
              <a:defRPr sz="800" b="1"/>
            </a:lvl6pPr>
            <a:lvl7pPr marL="0" indent="0">
              <a:spcBef>
                <a:spcPts val="0"/>
              </a:spcBef>
              <a:buNone/>
              <a:defRPr sz="800" b="1"/>
            </a:lvl7pPr>
            <a:lvl8pPr marL="0" indent="0">
              <a:spcBef>
                <a:spcPts val="0"/>
              </a:spcBef>
              <a:buNone/>
              <a:defRPr sz="800" b="1"/>
            </a:lvl8pPr>
            <a:lvl9pPr marL="0" indent="0">
              <a:spcBef>
                <a:spcPts val="0"/>
              </a:spcBef>
              <a:buNone/>
              <a:defRPr sz="800" b="1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74" name="Text Placeholder 16"/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4306080" y="1977126"/>
            <a:ext cx="1662117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/>
            </a:lvl2pPr>
            <a:lvl3pPr marL="0" indent="0">
              <a:spcBef>
                <a:spcPts val="0"/>
              </a:spcBef>
              <a:buNone/>
              <a:defRPr sz="800" b="0"/>
            </a:lvl3pPr>
            <a:lvl4pPr marL="0" indent="0">
              <a:spcBef>
                <a:spcPts val="0"/>
              </a:spcBef>
              <a:buNone/>
              <a:defRPr sz="800" b="0"/>
            </a:lvl4pPr>
            <a:lvl5pPr marL="0" indent="0">
              <a:spcBef>
                <a:spcPts val="0"/>
              </a:spcBef>
              <a:buNone/>
              <a:defRPr sz="800" b="0"/>
            </a:lvl5pPr>
            <a:lvl6pPr marL="0" indent="0">
              <a:spcBef>
                <a:spcPts val="0"/>
              </a:spcBef>
              <a:buNone/>
              <a:defRPr sz="800" b="0"/>
            </a:lvl6pPr>
            <a:lvl7pPr marL="0" indent="0">
              <a:spcBef>
                <a:spcPts val="0"/>
              </a:spcBef>
              <a:buNone/>
              <a:defRPr sz="800" b="0"/>
            </a:lvl7pPr>
            <a:lvl8pPr marL="0" indent="0">
              <a:spcBef>
                <a:spcPts val="0"/>
              </a:spcBef>
              <a:buNone/>
              <a:defRPr sz="800" b="0"/>
            </a:lvl8pPr>
            <a:lvl9pPr marL="0" indent="0">
              <a:spcBef>
                <a:spcPts val="0"/>
              </a:spcBef>
              <a:buNone/>
              <a:defRPr sz="800" b="0"/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75" name="Text Placeholder 16"/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4306766" y="1869114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76" name="Text Placeholder 16"/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4439704" y="1869114"/>
            <a:ext cx="1528785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err="1" smtClean="0"/>
              <a:t>xxxx</a:t>
            </a:r>
            <a:r>
              <a:rPr lang="fr-FR" smtClean="0"/>
              <a:t> xxxx</a:t>
            </a:r>
          </a:p>
        </p:txBody>
      </p:sp>
      <p:sp>
        <p:nvSpPr>
          <p:cNvPr id="77" name="Text Placeholder 17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6167896" y="2193298"/>
            <a:ext cx="2659674" cy="2430680"/>
          </a:xfrm>
          <a:solidFill>
            <a:srgbClr val="F0F8FA"/>
          </a:solidFill>
        </p:spPr>
        <p:txBody>
          <a:bodyPr lIns="61358" tIns="122717" rIns="61358" bIns="30679" numCol="1" spcCol="153396"/>
          <a:lstStyle>
            <a:lvl1pPr>
              <a:spcBef>
                <a:spcPts val="341"/>
              </a:spcBef>
              <a:defRPr sz="800" b="0"/>
            </a:lvl1pPr>
            <a:lvl2pPr marL="91995" indent="-91995">
              <a:spcBef>
                <a:spcPts val="341"/>
              </a:spcBef>
              <a:buClr>
                <a:schemeClr val="bg2"/>
              </a:buClr>
              <a:buFont typeface="Arial" pitchFamily="34" charset="0"/>
              <a:buChar char="•"/>
              <a:defRPr sz="800"/>
            </a:lvl2pPr>
            <a:lvl3pPr marL="213753" indent="-112288">
              <a:spcBef>
                <a:spcPts val="341"/>
              </a:spcBef>
              <a:buSzPct val="85000"/>
              <a:buFont typeface="Arial" pitchFamily="34" charset="0"/>
              <a:buChar char="–"/>
              <a:defRPr sz="800"/>
            </a:lvl3pPr>
            <a:lvl4pPr marL="306792" indent="-92038">
              <a:spcBef>
                <a:spcPts val="341"/>
              </a:spcBef>
              <a:buSzPct val="100000"/>
              <a:buFont typeface="Arial" pitchFamily="34" charset="0"/>
              <a:buChar char="•"/>
              <a:defRPr sz="800"/>
            </a:lvl4pPr>
            <a:lvl5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5pPr>
            <a:lvl6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6pPr>
            <a:lvl7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7pPr>
            <a:lvl8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8pPr>
            <a:lvl9pPr marL="306792" indent="-92038">
              <a:spcBef>
                <a:spcPts val="341"/>
              </a:spcBef>
              <a:buFont typeface="Arial" pitchFamily="34" charset="0"/>
              <a:buChar char="•"/>
              <a:defRPr sz="800"/>
            </a:lvl9pPr>
          </a:lstStyle>
          <a:p>
            <a:pPr lvl="0"/>
            <a:r>
              <a:rPr lang="en-US" dirty="0" smtClean="0"/>
              <a:t>Insert biography</a:t>
            </a:r>
            <a:br>
              <a:rPr lang="en-US" dirty="0" smtClean="0"/>
            </a:br>
            <a:r>
              <a:rPr lang="en-US" dirty="0" smtClean="0"/>
              <a:t>No more than 200 word count. </a:t>
            </a:r>
            <a:br>
              <a:rPr lang="en-US" dirty="0" smtClean="0"/>
            </a:br>
            <a:r>
              <a:rPr lang="en-US" dirty="0" smtClean="0"/>
              <a:t>Font size should be Arial </a:t>
            </a:r>
            <a:r>
              <a:rPr lang="en-US" smtClean="0"/>
              <a:t>9.</a:t>
            </a:r>
          </a:p>
        </p:txBody>
      </p:sp>
      <p:sp>
        <p:nvSpPr>
          <p:cNvPr id="78" name="Textplatzhalter 4"/>
          <p:cNvSpPr>
            <a:spLocks noGrp="1"/>
          </p:cNvSpPr>
          <p:nvPr>
            <p:ph type="body" sz="quarter" idx="69" hasCustomPrompt="1"/>
          </p:nvPr>
        </p:nvSpPr>
        <p:spPr>
          <a:xfrm>
            <a:off x="6167897" y="1599642"/>
            <a:ext cx="2659674" cy="592931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79" name="Text Placeholder 15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099103" y="1599642"/>
            <a:ext cx="1661735" cy="161460"/>
          </a:xfrm>
          <a:noFill/>
        </p:spPr>
        <p:txBody>
          <a:bodyPr lIns="0" tIns="61358" rIns="61358" bIns="61358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81" name="Text Placeholder 16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7098416" y="1761567"/>
            <a:ext cx="1662410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800"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1"/>
            </a:lvl2pPr>
            <a:lvl3pPr marL="0" indent="0">
              <a:spcBef>
                <a:spcPts val="0"/>
              </a:spcBef>
              <a:buNone/>
              <a:defRPr sz="800" b="1"/>
            </a:lvl3pPr>
            <a:lvl4pPr marL="0" indent="0">
              <a:spcBef>
                <a:spcPts val="0"/>
              </a:spcBef>
              <a:buNone/>
              <a:defRPr sz="800" b="1"/>
            </a:lvl4pPr>
            <a:lvl5pPr marL="0" indent="0">
              <a:spcBef>
                <a:spcPts val="0"/>
              </a:spcBef>
              <a:buNone/>
              <a:defRPr sz="800" b="1"/>
            </a:lvl5pPr>
            <a:lvl6pPr marL="0" indent="0">
              <a:spcBef>
                <a:spcPts val="0"/>
              </a:spcBef>
              <a:buNone/>
              <a:defRPr sz="800" b="1"/>
            </a:lvl6pPr>
            <a:lvl7pPr marL="0" indent="0">
              <a:spcBef>
                <a:spcPts val="0"/>
              </a:spcBef>
              <a:buNone/>
              <a:defRPr sz="800" b="1"/>
            </a:lvl7pPr>
            <a:lvl8pPr marL="0" indent="0">
              <a:spcBef>
                <a:spcPts val="0"/>
              </a:spcBef>
              <a:buNone/>
              <a:defRPr sz="800" b="1"/>
            </a:lvl8pPr>
            <a:lvl9pPr marL="0" indent="0">
              <a:spcBef>
                <a:spcPts val="0"/>
              </a:spcBef>
              <a:buNone/>
              <a:defRPr sz="800" b="1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82" name="Text Placeholder 16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7098416" y="1977126"/>
            <a:ext cx="1662117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/>
            </a:lvl2pPr>
            <a:lvl3pPr marL="0" indent="0">
              <a:spcBef>
                <a:spcPts val="0"/>
              </a:spcBef>
              <a:buNone/>
              <a:defRPr sz="800" b="0"/>
            </a:lvl3pPr>
            <a:lvl4pPr marL="0" indent="0">
              <a:spcBef>
                <a:spcPts val="0"/>
              </a:spcBef>
              <a:buNone/>
              <a:defRPr sz="800" b="0"/>
            </a:lvl4pPr>
            <a:lvl5pPr marL="0" indent="0">
              <a:spcBef>
                <a:spcPts val="0"/>
              </a:spcBef>
              <a:buNone/>
              <a:defRPr sz="800" b="0"/>
            </a:lvl5pPr>
            <a:lvl6pPr marL="0" indent="0">
              <a:spcBef>
                <a:spcPts val="0"/>
              </a:spcBef>
              <a:buNone/>
              <a:defRPr sz="800" b="0"/>
            </a:lvl6pPr>
            <a:lvl7pPr marL="0" indent="0">
              <a:spcBef>
                <a:spcPts val="0"/>
              </a:spcBef>
              <a:buNone/>
              <a:defRPr sz="800" b="0"/>
            </a:lvl7pPr>
            <a:lvl8pPr marL="0" indent="0">
              <a:spcBef>
                <a:spcPts val="0"/>
              </a:spcBef>
              <a:buNone/>
              <a:defRPr sz="800" b="0"/>
            </a:lvl8pPr>
            <a:lvl9pPr marL="0" indent="0">
              <a:spcBef>
                <a:spcPts val="0"/>
              </a:spcBef>
              <a:buNone/>
              <a:defRPr sz="800" b="0"/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83" name="Text Placeholder 16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7099102" y="1869114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84" name="Text Placeholder 16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7232040" y="1869114"/>
            <a:ext cx="1528785" cy="10801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err="1" smtClean="0"/>
              <a:t>xxxx</a:t>
            </a:r>
            <a:r>
              <a:rPr lang="fr-FR" smtClean="0"/>
              <a:t> xxxx</a:t>
            </a:r>
          </a:p>
        </p:txBody>
      </p:sp>
      <p:sp>
        <p:nvSpPr>
          <p:cNvPr id="85" name="Inhaltsplatzhalter 15"/>
          <p:cNvSpPr>
            <a:spLocks noGrp="1"/>
          </p:cNvSpPr>
          <p:nvPr>
            <p:ph sz="quarter" idx="39" hasCustomPrompt="1"/>
          </p:nvPr>
        </p:nvSpPr>
        <p:spPr>
          <a:xfrm>
            <a:off x="578667" y="1599627"/>
            <a:ext cx="802825" cy="59408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Picture</a:t>
            </a:r>
            <a:endParaRPr lang="de-DE" dirty="0"/>
          </a:p>
        </p:txBody>
      </p:sp>
      <p:sp>
        <p:nvSpPr>
          <p:cNvPr id="86" name="Inhaltsplatzhalter 15"/>
          <p:cNvSpPr>
            <a:spLocks noGrp="1"/>
          </p:cNvSpPr>
          <p:nvPr>
            <p:ph sz="quarter" idx="76" hasCustomPrompt="1"/>
          </p:nvPr>
        </p:nvSpPr>
        <p:spPr>
          <a:xfrm>
            <a:off x="3375560" y="1599627"/>
            <a:ext cx="802825" cy="59408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Picture</a:t>
            </a:r>
            <a:endParaRPr lang="de-DE" dirty="0"/>
          </a:p>
        </p:txBody>
      </p:sp>
      <p:sp>
        <p:nvSpPr>
          <p:cNvPr id="87" name="Inhaltsplatzhalter 15"/>
          <p:cNvSpPr>
            <a:spLocks noGrp="1"/>
          </p:cNvSpPr>
          <p:nvPr>
            <p:ph sz="quarter" idx="77" hasCustomPrompt="1"/>
          </p:nvPr>
        </p:nvSpPr>
        <p:spPr>
          <a:xfrm>
            <a:off x="6167255" y="1599627"/>
            <a:ext cx="802825" cy="59408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537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2 pers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43" name="Textplatzhalter 4"/>
          <p:cNvSpPr>
            <a:spLocks noGrp="1"/>
          </p:cNvSpPr>
          <p:nvPr>
            <p:ph type="body" sz="quarter" idx="60" hasCustomPrompt="1"/>
          </p:nvPr>
        </p:nvSpPr>
        <p:spPr>
          <a:xfrm>
            <a:off x="583224" y="1600200"/>
            <a:ext cx="2659674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76246" y="1600200"/>
            <a:ext cx="2658208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55" hasCustomPrompt="1"/>
          </p:nvPr>
        </p:nvSpPr>
        <p:spPr>
          <a:xfrm>
            <a:off x="3376246" y="3111810"/>
            <a:ext cx="2659674" cy="1512578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54" hasCustomPrompt="1"/>
          </p:nvPr>
        </p:nvSpPr>
        <p:spPr>
          <a:xfrm>
            <a:off x="583224" y="3111810"/>
            <a:ext cx="2659674" cy="1512578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716803" y="3111810"/>
            <a:ext cx="2392881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2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16803" y="3381840"/>
            <a:ext cx="239288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49741" y="3598329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34" name="Text Placeholder 1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16803" y="3868359"/>
            <a:ext cx="2392881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849741" y="3705876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508223" y="3381282"/>
            <a:ext cx="239288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3641160" y="3598329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3508222" y="3867801"/>
            <a:ext cx="2392881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52" name="Text Placeholder 16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3641160" y="3705876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508497" y="3111810"/>
            <a:ext cx="2392881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2" name="Rechteck 31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36" name="Inhaltsplatzhalter 15"/>
          <p:cNvSpPr>
            <a:spLocks noGrp="1"/>
          </p:cNvSpPr>
          <p:nvPr>
            <p:ph sz="quarter" idx="39" hasCustomPrompt="1"/>
          </p:nvPr>
        </p:nvSpPr>
        <p:spPr>
          <a:xfrm>
            <a:off x="583223" y="1600200"/>
            <a:ext cx="2659674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37" name="Inhaltsplatzhalter 15"/>
          <p:cNvSpPr>
            <a:spLocks noGrp="1"/>
          </p:cNvSpPr>
          <p:nvPr>
            <p:ph sz="quarter" idx="56" hasCustomPrompt="1"/>
          </p:nvPr>
        </p:nvSpPr>
        <p:spPr>
          <a:xfrm>
            <a:off x="3376246" y="1600200"/>
            <a:ext cx="2658208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16802" y="3597864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716802" y="3705876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3508497" y="3597864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3508497" y="3705876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10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3 pers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97" name="Textplatzhalter 4"/>
          <p:cNvSpPr>
            <a:spLocks noGrp="1"/>
          </p:cNvSpPr>
          <p:nvPr>
            <p:ph type="body" sz="quarter" idx="70" hasCustomPrompt="1"/>
          </p:nvPr>
        </p:nvSpPr>
        <p:spPr>
          <a:xfrm>
            <a:off x="3376246" y="1600200"/>
            <a:ext cx="2659674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98" name="Textplatzhalter 4"/>
          <p:cNvSpPr>
            <a:spLocks noGrp="1"/>
          </p:cNvSpPr>
          <p:nvPr>
            <p:ph type="body" sz="quarter" idx="71" hasCustomPrompt="1"/>
          </p:nvPr>
        </p:nvSpPr>
        <p:spPr>
          <a:xfrm>
            <a:off x="583224" y="1600200"/>
            <a:ext cx="2659674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99" name="Textplatzhalter 4"/>
          <p:cNvSpPr>
            <a:spLocks noGrp="1"/>
          </p:cNvSpPr>
          <p:nvPr>
            <p:ph type="body" sz="quarter" idx="72" hasCustomPrompt="1"/>
          </p:nvPr>
        </p:nvSpPr>
        <p:spPr>
          <a:xfrm>
            <a:off x="6166337" y="1600200"/>
            <a:ext cx="2659674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74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42" name="Rechteck 41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55" hasCustomPrompt="1"/>
          </p:nvPr>
        </p:nvSpPr>
        <p:spPr>
          <a:xfrm>
            <a:off x="3376246" y="3111810"/>
            <a:ext cx="2659674" cy="1512578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54" hasCustomPrompt="1"/>
          </p:nvPr>
        </p:nvSpPr>
        <p:spPr>
          <a:xfrm>
            <a:off x="583224" y="3111810"/>
            <a:ext cx="2659674" cy="1512578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716803" y="3111810"/>
            <a:ext cx="2392881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16803" y="3381840"/>
            <a:ext cx="239288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49741" y="3598329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16803" y="3868359"/>
            <a:ext cx="2392881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52" name="Text Placeholder 16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849741" y="3705876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53" name="Text Placeholder 16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508223" y="3381282"/>
            <a:ext cx="239288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61" name="Text Placeholder 16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3641160" y="3598329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62" name="Text Placeholder 16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3508222" y="3867801"/>
            <a:ext cx="2392881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76" name="Text Placeholder 16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3641160" y="3705876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77" name="Text Placeholder 15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508497" y="3111810"/>
            <a:ext cx="2392881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78" name="Inhaltsplatzhalter 15"/>
          <p:cNvSpPr>
            <a:spLocks noGrp="1"/>
          </p:cNvSpPr>
          <p:nvPr>
            <p:ph sz="quarter" idx="39" hasCustomPrompt="1"/>
          </p:nvPr>
        </p:nvSpPr>
        <p:spPr>
          <a:xfrm>
            <a:off x="583223" y="1600200"/>
            <a:ext cx="2659674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79" name="Inhaltsplatzhalter 15"/>
          <p:cNvSpPr>
            <a:spLocks noGrp="1"/>
          </p:cNvSpPr>
          <p:nvPr>
            <p:ph sz="quarter" idx="56" hasCustomPrompt="1"/>
          </p:nvPr>
        </p:nvSpPr>
        <p:spPr>
          <a:xfrm>
            <a:off x="3376246" y="1600200"/>
            <a:ext cx="2658208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80" name="Text Placeholder 1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16802" y="3597864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81" name="Text Placeholder 16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716802" y="3705876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82" name="Text Placeholder 16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3508497" y="3597864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83" name="Text Placeholder 16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3508497" y="3705876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84" name="Textplatzhalter 4"/>
          <p:cNvSpPr>
            <a:spLocks noGrp="1"/>
          </p:cNvSpPr>
          <p:nvPr>
            <p:ph type="body" sz="quarter" idx="61" hasCustomPrompt="1"/>
          </p:nvPr>
        </p:nvSpPr>
        <p:spPr>
          <a:xfrm>
            <a:off x="6166337" y="3111810"/>
            <a:ext cx="2659674" cy="1512578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85" name="Text Placeholder 16"/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6300194" y="3381282"/>
            <a:ext cx="239288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86" name="Text Placeholder 16"/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6433130" y="3598329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87" name="Text Placeholder 16"/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6300192" y="3867801"/>
            <a:ext cx="2392881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88" name="Text Placeholder 16"/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6433130" y="3705876"/>
            <a:ext cx="225994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89" name="Text Placeholder 15"/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6300192" y="3111810"/>
            <a:ext cx="2392881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90" name="Inhaltsplatzhalter 15"/>
          <p:cNvSpPr>
            <a:spLocks noGrp="1"/>
          </p:cNvSpPr>
          <p:nvPr>
            <p:ph sz="quarter" idx="67" hasCustomPrompt="1"/>
          </p:nvPr>
        </p:nvSpPr>
        <p:spPr>
          <a:xfrm>
            <a:off x="6167804" y="1600200"/>
            <a:ext cx="2658208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91" name="Text Placeholder 16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6300192" y="3597864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92" name="Text Placeholder 16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6300192" y="3705876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295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4 pers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120" name="Textplatzhalter 4"/>
          <p:cNvSpPr>
            <a:spLocks noGrp="1"/>
          </p:cNvSpPr>
          <p:nvPr>
            <p:ph type="body" sz="quarter" idx="105" hasCustomPrompt="1"/>
          </p:nvPr>
        </p:nvSpPr>
        <p:spPr>
          <a:xfrm>
            <a:off x="583224" y="1600200"/>
            <a:ext cx="1994708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121" name="Textplatzhalter 4"/>
          <p:cNvSpPr>
            <a:spLocks noGrp="1"/>
          </p:cNvSpPr>
          <p:nvPr>
            <p:ph type="body" sz="quarter" idx="106" hasCustomPrompt="1"/>
          </p:nvPr>
        </p:nvSpPr>
        <p:spPr>
          <a:xfrm>
            <a:off x="2710230" y="1600200"/>
            <a:ext cx="1928239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122" name="Textplatzhalter 4"/>
          <p:cNvSpPr>
            <a:spLocks noGrp="1"/>
          </p:cNvSpPr>
          <p:nvPr>
            <p:ph type="body" sz="quarter" idx="107" hasCustomPrompt="1"/>
          </p:nvPr>
        </p:nvSpPr>
        <p:spPr>
          <a:xfrm>
            <a:off x="4771408" y="1600200"/>
            <a:ext cx="1928239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123" name="Textplatzhalter 4"/>
          <p:cNvSpPr>
            <a:spLocks noGrp="1"/>
          </p:cNvSpPr>
          <p:nvPr>
            <p:ph type="body" sz="quarter" idx="108" hasCustomPrompt="1"/>
          </p:nvPr>
        </p:nvSpPr>
        <p:spPr>
          <a:xfrm>
            <a:off x="6831944" y="1600200"/>
            <a:ext cx="1994708" cy="1511610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6167804" y="141685"/>
            <a:ext cx="971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42" name="Line 13"/>
          <p:cNvSpPr>
            <a:spLocks noChangeShapeType="1"/>
          </p:cNvSpPr>
          <p:nvPr userDrawn="1"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 bwMode="auto">
          <a:xfrm>
            <a:off x="616725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7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50" name="Textplatzhalter 4"/>
          <p:cNvSpPr>
            <a:spLocks noGrp="1"/>
          </p:cNvSpPr>
          <p:nvPr>
            <p:ph type="body" sz="quarter" idx="71" hasCustomPrompt="1"/>
          </p:nvPr>
        </p:nvSpPr>
        <p:spPr>
          <a:xfrm>
            <a:off x="583224" y="3111810"/>
            <a:ext cx="1994708" cy="1512020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716802" y="3111252"/>
            <a:ext cx="1794661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52" name="Text Placeholder 16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716803" y="3381282"/>
            <a:ext cx="179466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53" name="Text Placeholder 16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49740" y="3597771"/>
            <a:ext cx="166172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54" name="Text Placeholder 16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716802" y="3867801"/>
            <a:ext cx="1794661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55" name="Text Placeholder 16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49740" y="3705318"/>
            <a:ext cx="166172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56" name="Inhaltsplatzhalter 15"/>
          <p:cNvSpPr>
            <a:spLocks noGrp="1"/>
          </p:cNvSpPr>
          <p:nvPr>
            <p:ph sz="quarter" idx="39" hasCustomPrompt="1"/>
          </p:nvPr>
        </p:nvSpPr>
        <p:spPr>
          <a:xfrm>
            <a:off x="583224" y="1599642"/>
            <a:ext cx="1994709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57" name="Text Placeholder 1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16802" y="3597306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58" name="Text Placeholder 16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716802" y="3705318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60" name="Textplatzhalter 4"/>
          <p:cNvSpPr>
            <a:spLocks noGrp="1"/>
          </p:cNvSpPr>
          <p:nvPr>
            <p:ph type="body" sz="quarter" idx="78" hasCustomPrompt="1"/>
          </p:nvPr>
        </p:nvSpPr>
        <p:spPr>
          <a:xfrm>
            <a:off x="2710230" y="3111810"/>
            <a:ext cx="1928239" cy="1512020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2843809" y="3111252"/>
            <a:ext cx="1727550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62" name="Text Placeholder 16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2843809" y="3381282"/>
            <a:ext cx="172755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63" name="Text Placeholder 16"/>
          <p:cNvSpPr>
            <a:spLocks noGrp="1"/>
          </p:cNvSpPr>
          <p:nvPr>
            <p:ph type="body" sz="quarter" idx="81" hasCustomPrompt="1"/>
          </p:nvPr>
        </p:nvSpPr>
        <p:spPr bwMode="gray">
          <a:xfrm>
            <a:off x="2976746" y="3597771"/>
            <a:ext cx="1595254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64" name="Text Placeholder 16"/>
          <p:cNvSpPr>
            <a:spLocks noGrp="1"/>
          </p:cNvSpPr>
          <p:nvPr>
            <p:ph type="body" sz="quarter" idx="82" hasCustomPrompt="1"/>
          </p:nvPr>
        </p:nvSpPr>
        <p:spPr bwMode="gray">
          <a:xfrm>
            <a:off x="2843809" y="3867801"/>
            <a:ext cx="1727550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65" name="Text Placeholder 16"/>
          <p:cNvSpPr>
            <a:spLocks noGrp="1"/>
          </p:cNvSpPr>
          <p:nvPr>
            <p:ph type="body" sz="quarter" idx="83" hasCustomPrompt="1"/>
          </p:nvPr>
        </p:nvSpPr>
        <p:spPr bwMode="gray">
          <a:xfrm>
            <a:off x="2976746" y="3705318"/>
            <a:ext cx="1595254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66" name="Inhaltsplatzhalter 15"/>
          <p:cNvSpPr>
            <a:spLocks noGrp="1"/>
          </p:cNvSpPr>
          <p:nvPr>
            <p:ph sz="quarter" idx="84" hasCustomPrompt="1"/>
          </p:nvPr>
        </p:nvSpPr>
        <p:spPr>
          <a:xfrm>
            <a:off x="2710229" y="1599642"/>
            <a:ext cx="1928240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68" name="Text Placeholder 16"/>
          <p:cNvSpPr>
            <a:spLocks noGrp="1"/>
          </p:cNvSpPr>
          <p:nvPr>
            <p:ph type="body" sz="quarter" idx="85" hasCustomPrompt="1"/>
          </p:nvPr>
        </p:nvSpPr>
        <p:spPr bwMode="gray">
          <a:xfrm>
            <a:off x="2843808" y="3597306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69" name="Text Placeholder 16"/>
          <p:cNvSpPr>
            <a:spLocks noGrp="1"/>
          </p:cNvSpPr>
          <p:nvPr>
            <p:ph type="body" sz="quarter" idx="86" hasCustomPrompt="1"/>
          </p:nvPr>
        </p:nvSpPr>
        <p:spPr bwMode="gray">
          <a:xfrm>
            <a:off x="2843808" y="3705318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70" name="Textplatzhalter 4"/>
          <p:cNvSpPr>
            <a:spLocks noGrp="1"/>
          </p:cNvSpPr>
          <p:nvPr>
            <p:ph type="body" sz="quarter" idx="87" hasCustomPrompt="1"/>
          </p:nvPr>
        </p:nvSpPr>
        <p:spPr>
          <a:xfrm>
            <a:off x="4771408" y="3111810"/>
            <a:ext cx="1928239" cy="1512020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71" name="Text Placeholder 15"/>
          <p:cNvSpPr>
            <a:spLocks noGrp="1"/>
          </p:cNvSpPr>
          <p:nvPr>
            <p:ph type="body" sz="quarter" idx="88" hasCustomPrompt="1"/>
          </p:nvPr>
        </p:nvSpPr>
        <p:spPr bwMode="gray">
          <a:xfrm>
            <a:off x="4904987" y="3111252"/>
            <a:ext cx="1727550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72" name="Text Placeholder 16"/>
          <p:cNvSpPr>
            <a:spLocks noGrp="1"/>
          </p:cNvSpPr>
          <p:nvPr>
            <p:ph type="body" sz="quarter" idx="89" hasCustomPrompt="1"/>
          </p:nvPr>
        </p:nvSpPr>
        <p:spPr bwMode="gray">
          <a:xfrm>
            <a:off x="4904987" y="3381282"/>
            <a:ext cx="172755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73" name="Text Placeholder 16"/>
          <p:cNvSpPr>
            <a:spLocks noGrp="1"/>
          </p:cNvSpPr>
          <p:nvPr>
            <p:ph type="body" sz="quarter" idx="90" hasCustomPrompt="1"/>
          </p:nvPr>
        </p:nvSpPr>
        <p:spPr bwMode="gray">
          <a:xfrm>
            <a:off x="5037924" y="3597771"/>
            <a:ext cx="1595254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106" name="Text Placeholder 16"/>
          <p:cNvSpPr>
            <a:spLocks noGrp="1"/>
          </p:cNvSpPr>
          <p:nvPr>
            <p:ph type="body" sz="quarter" idx="91" hasCustomPrompt="1"/>
          </p:nvPr>
        </p:nvSpPr>
        <p:spPr bwMode="gray">
          <a:xfrm>
            <a:off x="4904987" y="3867801"/>
            <a:ext cx="1727550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107" name="Text Placeholder 16"/>
          <p:cNvSpPr>
            <a:spLocks noGrp="1"/>
          </p:cNvSpPr>
          <p:nvPr>
            <p:ph type="body" sz="quarter" idx="92" hasCustomPrompt="1"/>
          </p:nvPr>
        </p:nvSpPr>
        <p:spPr bwMode="gray">
          <a:xfrm>
            <a:off x="5037924" y="3705318"/>
            <a:ext cx="1595254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108" name="Inhaltsplatzhalter 15"/>
          <p:cNvSpPr>
            <a:spLocks noGrp="1"/>
          </p:cNvSpPr>
          <p:nvPr>
            <p:ph sz="quarter" idx="93" hasCustomPrompt="1"/>
          </p:nvPr>
        </p:nvSpPr>
        <p:spPr>
          <a:xfrm>
            <a:off x="4771407" y="1599642"/>
            <a:ext cx="1928240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109" name="Text Placeholder 16"/>
          <p:cNvSpPr>
            <a:spLocks noGrp="1"/>
          </p:cNvSpPr>
          <p:nvPr>
            <p:ph type="body" sz="quarter" idx="94" hasCustomPrompt="1"/>
          </p:nvPr>
        </p:nvSpPr>
        <p:spPr bwMode="gray">
          <a:xfrm>
            <a:off x="4904986" y="3597306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110" name="Text Placeholder 16"/>
          <p:cNvSpPr>
            <a:spLocks noGrp="1"/>
          </p:cNvSpPr>
          <p:nvPr>
            <p:ph type="body" sz="quarter" idx="95" hasCustomPrompt="1"/>
          </p:nvPr>
        </p:nvSpPr>
        <p:spPr bwMode="gray">
          <a:xfrm>
            <a:off x="4904986" y="3705318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111" name="Textplatzhalter 4"/>
          <p:cNvSpPr>
            <a:spLocks noGrp="1"/>
          </p:cNvSpPr>
          <p:nvPr>
            <p:ph type="body" sz="quarter" idx="96" hasCustomPrompt="1"/>
          </p:nvPr>
        </p:nvSpPr>
        <p:spPr>
          <a:xfrm>
            <a:off x="6831944" y="3111810"/>
            <a:ext cx="1994708" cy="1512020"/>
          </a:xfrm>
          <a:solidFill>
            <a:srgbClr val="F0F8FA"/>
          </a:solid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">
                <a:solidFill>
                  <a:srgbClr val="F2F6F8"/>
                </a:solidFill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5pPr>
            <a:lvl6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6pPr>
            <a:lvl7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7pPr>
            <a:lvl8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8pPr>
            <a:lvl9pPr marL="0" indent="0">
              <a:spcBef>
                <a:spcPts val="0"/>
              </a:spcBef>
              <a:buNone/>
              <a:defRPr sz="100">
                <a:solidFill>
                  <a:srgbClr val="F2F6F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6</a:t>
            </a:r>
          </a:p>
          <a:p>
            <a:pPr lvl="6"/>
            <a:r>
              <a:rPr lang="en-US" smtClean="0"/>
              <a:t>7</a:t>
            </a:r>
          </a:p>
          <a:p>
            <a:pPr lvl="7"/>
            <a:r>
              <a:rPr lang="en-US" smtClean="0"/>
              <a:t>8</a:t>
            </a:r>
          </a:p>
          <a:p>
            <a:pPr lvl="8"/>
            <a:r>
              <a:rPr lang="en-US" smtClean="0"/>
              <a:t>9</a:t>
            </a:r>
            <a:endParaRPr lang="de-DE" dirty="0"/>
          </a:p>
        </p:txBody>
      </p:sp>
      <p:sp>
        <p:nvSpPr>
          <p:cNvPr id="112" name="Text Placeholder 15"/>
          <p:cNvSpPr>
            <a:spLocks noGrp="1"/>
          </p:cNvSpPr>
          <p:nvPr>
            <p:ph type="body" sz="quarter" idx="97" hasCustomPrompt="1"/>
          </p:nvPr>
        </p:nvSpPr>
        <p:spPr bwMode="gray">
          <a:xfrm>
            <a:off x="6965523" y="3111252"/>
            <a:ext cx="1794661" cy="270030"/>
          </a:xfrm>
          <a:noFill/>
        </p:spPr>
        <p:txBody>
          <a:bodyPr lIns="0" tIns="153396" rIns="0" bIns="0" anchor="t" anchorCtr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1">
                <a:solidFill>
                  <a:srgbClr val="FB5A17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3" name="Text Placeholder 16"/>
          <p:cNvSpPr>
            <a:spLocks noGrp="1"/>
          </p:cNvSpPr>
          <p:nvPr>
            <p:ph type="body" sz="quarter" idx="98" hasCustomPrompt="1"/>
          </p:nvPr>
        </p:nvSpPr>
        <p:spPr bwMode="gray">
          <a:xfrm>
            <a:off x="6965523" y="3381282"/>
            <a:ext cx="1794660" cy="16201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000" b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spcBef>
                <a:spcPts val="0"/>
              </a:spcBef>
              <a:buNone/>
              <a:defRPr sz="1000" b="0"/>
            </a:lvl4pPr>
            <a:lvl5pPr marL="0" indent="0">
              <a:spcBef>
                <a:spcPts val="0"/>
              </a:spcBef>
              <a:buNone/>
              <a:defRPr sz="1000" b="0"/>
            </a:lvl5pPr>
            <a:lvl6pPr marL="0" indent="0">
              <a:spcBef>
                <a:spcPts val="0"/>
              </a:spcBef>
              <a:buNone/>
              <a:defRPr sz="1000" b="0"/>
            </a:lvl6pPr>
            <a:lvl7pPr marL="0" indent="0">
              <a:spcBef>
                <a:spcPts val="0"/>
              </a:spcBef>
              <a:buNone/>
              <a:defRPr sz="1000" b="0"/>
            </a:lvl7pPr>
            <a:lvl8pPr marL="0" indent="0">
              <a:spcBef>
                <a:spcPts val="0"/>
              </a:spcBef>
              <a:buNone/>
              <a:defRPr sz="1000" b="0"/>
            </a:lvl8pPr>
            <a:lvl9pPr marL="0" indent="0">
              <a:spcBef>
                <a:spcPts val="0"/>
              </a:spcBef>
              <a:buNone/>
              <a:defRPr sz="1000" b="0"/>
            </a:lvl9pPr>
          </a:lstStyle>
          <a:p>
            <a:pPr lvl="0"/>
            <a:r>
              <a:rPr lang="en-US" dirty="0" smtClean="0"/>
              <a:t>Job title</a:t>
            </a:r>
            <a:endParaRPr lang="de-DE" dirty="0"/>
          </a:p>
        </p:txBody>
      </p:sp>
      <p:sp>
        <p:nvSpPr>
          <p:cNvPr id="114" name="Text Placeholder 16"/>
          <p:cNvSpPr>
            <a:spLocks noGrp="1"/>
          </p:cNvSpPr>
          <p:nvPr>
            <p:ph type="body" sz="quarter" idx="99" hasCustomPrompt="1"/>
          </p:nvPr>
        </p:nvSpPr>
        <p:spPr bwMode="gray">
          <a:xfrm>
            <a:off x="7098461" y="3597771"/>
            <a:ext cx="166172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dirty="0" smtClean="0"/>
              <a:t>+49 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115" name="Text Placeholder 16"/>
          <p:cNvSpPr>
            <a:spLocks noGrp="1"/>
          </p:cNvSpPr>
          <p:nvPr>
            <p:ph type="body" sz="quarter" idx="100" hasCustomPrompt="1"/>
          </p:nvPr>
        </p:nvSpPr>
        <p:spPr bwMode="gray">
          <a:xfrm>
            <a:off x="6965523" y="3867801"/>
            <a:ext cx="1794661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9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name@osborneclarke.de</a:t>
            </a:r>
          </a:p>
        </p:txBody>
      </p:sp>
      <p:sp>
        <p:nvSpPr>
          <p:cNvPr id="116" name="Text Placeholder 16"/>
          <p:cNvSpPr>
            <a:spLocks noGrp="1"/>
          </p:cNvSpPr>
          <p:nvPr>
            <p:ph type="body" sz="quarter" idx="101" hasCustomPrompt="1"/>
          </p:nvPr>
        </p:nvSpPr>
        <p:spPr bwMode="gray">
          <a:xfrm>
            <a:off x="7098461" y="3705318"/>
            <a:ext cx="1661723" cy="10754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900" b="0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900" b="0"/>
            </a:lvl2pPr>
            <a:lvl3pPr marL="0" indent="0">
              <a:spcBef>
                <a:spcPts val="0"/>
              </a:spcBef>
              <a:buNone/>
              <a:defRPr sz="900" b="0"/>
            </a:lvl3pPr>
            <a:lvl4pPr marL="0" indent="0">
              <a:spcBef>
                <a:spcPts val="0"/>
              </a:spcBef>
              <a:buNone/>
              <a:defRPr sz="900" b="0"/>
            </a:lvl4pPr>
            <a:lvl5pPr marL="0" indent="0">
              <a:spcBef>
                <a:spcPts val="0"/>
              </a:spcBef>
              <a:buNone/>
              <a:defRPr sz="900" b="0"/>
            </a:lvl5pPr>
            <a:lvl6pPr marL="0" indent="0">
              <a:spcBef>
                <a:spcPts val="0"/>
              </a:spcBef>
              <a:buNone/>
              <a:defRPr sz="900" b="0"/>
            </a:lvl6pPr>
            <a:lvl7pPr marL="0" indent="0">
              <a:spcBef>
                <a:spcPts val="0"/>
              </a:spcBef>
              <a:buNone/>
              <a:defRPr sz="900" b="0"/>
            </a:lvl7pPr>
            <a:lvl8pPr marL="0" indent="0">
              <a:spcBef>
                <a:spcPts val="0"/>
              </a:spcBef>
              <a:buNone/>
              <a:defRPr sz="900" b="0"/>
            </a:lvl8pPr>
            <a:lvl9pPr marL="0" indent="0">
              <a:spcBef>
                <a:spcPts val="0"/>
              </a:spcBef>
              <a:buNone/>
              <a:defRPr sz="900" b="0"/>
            </a:lvl9pPr>
          </a:lstStyle>
          <a:p>
            <a:pPr lvl="0"/>
            <a:r>
              <a:rPr lang="fr-FR" smtClean="0"/>
              <a:t>+49 </a:t>
            </a:r>
            <a:r>
              <a:rPr lang="fr-FR" dirty="0" smtClean="0"/>
              <a:t>(0) xxx </a:t>
            </a:r>
            <a:r>
              <a:rPr lang="fr-FR" dirty="0" err="1" smtClean="0"/>
              <a:t>xxxx</a:t>
            </a:r>
            <a:r>
              <a:rPr lang="fr-FR" dirty="0" smtClean="0"/>
              <a:t> </a:t>
            </a:r>
            <a:r>
              <a:rPr lang="fr-FR" dirty="0" err="1" smtClean="0"/>
              <a:t>xxxx</a:t>
            </a:r>
            <a:endParaRPr lang="fr-FR" dirty="0" smtClean="0"/>
          </a:p>
        </p:txBody>
      </p:sp>
      <p:sp>
        <p:nvSpPr>
          <p:cNvPr id="117" name="Inhaltsplatzhalter 15"/>
          <p:cNvSpPr>
            <a:spLocks noGrp="1"/>
          </p:cNvSpPr>
          <p:nvPr>
            <p:ph sz="quarter" idx="102" hasCustomPrompt="1"/>
          </p:nvPr>
        </p:nvSpPr>
        <p:spPr>
          <a:xfrm>
            <a:off x="6831944" y="1599642"/>
            <a:ext cx="1994709" cy="151161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sz="1200" b="0" baseline="0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2pPr>
            <a:lvl3pPr marL="0" indent="0" algn="ctr">
              <a:buNone/>
              <a:defRPr b="0">
                <a:solidFill>
                  <a:schemeClr val="bg2"/>
                </a:solidFill>
              </a:defRPr>
            </a:lvl3pPr>
            <a:lvl4pPr marL="0" indent="0" algn="ctr">
              <a:buNone/>
              <a:defRPr b="0">
                <a:solidFill>
                  <a:schemeClr val="bg2"/>
                </a:solidFill>
              </a:defRPr>
            </a:lvl4pPr>
            <a:lvl5pPr marL="0" indent="0" algn="ctr">
              <a:buNone/>
              <a:defRPr b="0">
                <a:solidFill>
                  <a:schemeClr val="bg2"/>
                </a:solidFill>
              </a:defRPr>
            </a:lvl5pPr>
            <a:lvl6pPr marL="0" indent="0" algn="ctr">
              <a:buNone/>
              <a:defRPr b="0">
                <a:solidFill>
                  <a:schemeClr val="bg2"/>
                </a:solidFill>
              </a:defRPr>
            </a:lvl6pPr>
            <a:lvl7pPr marL="0" indent="0" algn="ctr">
              <a:buNone/>
              <a:defRPr b="0">
                <a:solidFill>
                  <a:schemeClr val="bg2"/>
                </a:solidFill>
              </a:defRPr>
            </a:lvl7pPr>
            <a:lvl8pPr marL="0" indent="0" algn="ctr">
              <a:buNone/>
              <a:defRPr b="0">
                <a:solidFill>
                  <a:schemeClr val="bg2"/>
                </a:solidFill>
              </a:defRPr>
            </a:lvl8pPr>
            <a:lvl9pPr marL="0" indent="0" algn="ctr"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Marketing &gt; Fotos</a:t>
            </a:r>
            <a:br>
              <a:rPr lang="en-US" smtClean="0"/>
            </a:br>
            <a:r>
              <a:rPr lang="en-US" smtClean="0"/>
              <a:t>&gt; PP_Pitch &gt; Kontakt 1</a:t>
            </a:r>
          </a:p>
        </p:txBody>
      </p:sp>
      <p:sp>
        <p:nvSpPr>
          <p:cNvPr id="118" name="Text Placeholder 16"/>
          <p:cNvSpPr>
            <a:spLocks noGrp="1"/>
          </p:cNvSpPr>
          <p:nvPr>
            <p:ph type="body" sz="quarter" idx="103" hasCustomPrompt="1"/>
          </p:nvPr>
        </p:nvSpPr>
        <p:spPr bwMode="gray">
          <a:xfrm>
            <a:off x="6965523" y="3597306"/>
            <a:ext cx="132938" cy="108012"/>
          </a:xfrm>
          <a:blipFill dpi="0" rotWithShape="1">
            <a:blip r:embed="rId2"/>
            <a:srcRect/>
            <a:stretch>
              <a:fillRect l="10000" t="19000" r="44000" b="22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  <p:sp>
        <p:nvSpPr>
          <p:cNvPr id="119" name="Text Placeholder 16"/>
          <p:cNvSpPr>
            <a:spLocks noGrp="1"/>
          </p:cNvSpPr>
          <p:nvPr>
            <p:ph type="body" sz="quarter" idx="104" hasCustomPrompt="1"/>
          </p:nvPr>
        </p:nvSpPr>
        <p:spPr bwMode="gray">
          <a:xfrm>
            <a:off x="6965523" y="3705318"/>
            <a:ext cx="132938" cy="108012"/>
          </a:xfrm>
          <a:blipFill dpi="0" rotWithShape="1">
            <a:blip r:embed="rId3"/>
            <a:srcRect/>
            <a:stretch>
              <a:fillRect l="6000" t="10000" r="35000" b="-15000"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tabLst>
                <a:tab pos="78466" algn="l"/>
              </a:tabLst>
              <a:defRPr sz="800" b="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513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Private &amp; Confidential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 bwMode="gray">
          <a:xfrm>
            <a:off x="583865" y="1599642"/>
            <a:ext cx="8242146" cy="3024336"/>
          </a:xfrm>
        </p:spPr>
        <p:txBody>
          <a:bodyPr/>
          <a:lstStyle>
            <a:lvl5pPr marL="726490" indent="-229987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813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ullet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83865" y="1599642"/>
            <a:ext cx="8242146" cy="3024336"/>
          </a:xfrm>
        </p:spPr>
        <p:txBody>
          <a:bodyPr/>
          <a:lstStyle>
            <a:lvl1pPr marL="229987" indent="-229987">
              <a:buClr>
                <a:srgbClr val="FB5A17"/>
              </a:buClr>
              <a:buFont typeface="Arial" pitchFamily="34" charset="0"/>
              <a:buChar char="•"/>
              <a:defRPr b="0"/>
            </a:lvl1pPr>
            <a:lvl2pPr marL="496503" indent="-266515">
              <a:buClr>
                <a:srgbClr val="FB5A17"/>
              </a:buClr>
              <a:buSzPct val="85000"/>
              <a:buFont typeface="Arial" pitchFamily="34" charset="0"/>
              <a:buChar char="–"/>
              <a:defRPr/>
            </a:lvl2pPr>
            <a:lvl3pPr marL="72709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3pPr>
            <a:lvl4pPr marL="72709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4pPr>
            <a:lvl5pPr marL="72709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5pPr>
            <a:lvl6pPr marL="72709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6pPr>
            <a:lvl7pPr marL="72709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7pPr>
            <a:lvl8pPr marL="72709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8pPr>
            <a:lvl9pPr marL="72709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83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umber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 bwMode="gray">
          <a:xfrm>
            <a:off x="583865" y="1599642"/>
            <a:ext cx="8242146" cy="3024336"/>
          </a:xfrm>
        </p:spPr>
        <p:txBody>
          <a:bodyPr/>
          <a:lstStyle>
            <a:lvl1pPr marL="229987" indent="-229987">
              <a:buClr>
                <a:srgbClr val="FB5A17"/>
              </a:buClr>
              <a:buFont typeface="+mj-lt"/>
              <a:buAutoNum type="arabicPeriod"/>
              <a:defRPr b="0"/>
            </a:lvl1pPr>
            <a:lvl2pPr marL="459975" indent="-229987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2pPr>
            <a:lvl3pPr marL="727097" indent="-266909">
              <a:buClr>
                <a:srgbClr val="FB5A17"/>
              </a:buClr>
              <a:buSzPct val="85000"/>
              <a:buFont typeface="Arial" pitchFamily="34" charset="0"/>
              <a:buChar char="–"/>
              <a:defRPr/>
            </a:lvl3pPr>
            <a:lvl4pPr marL="964595" indent="-229987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4pPr>
            <a:lvl5pPr marL="96332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5pPr>
            <a:lvl6pPr marL="96332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6pPr>
            <a:lvl7pPr marL="96332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7pPr>
            <a:lvl8pPr marL="96332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8pPr>
            <a:lvl9pPr marL="963327" indent="-230094">
              <a:buClr>
                <a:srgbClr val="FB5A17"/>
              </a:buClr>
              <a:buSzPct val="100000"/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53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18697" y="86916"/>
            <a:ext cx="8906608" cy="4969669"/>
          </a:xfrm>
          <a:prstGeom prst="rect">
            <a:avLst/>
          </a:prstGeom>
          <a:solidFill>
            <a:srgbClr val="BF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Caption</a:t>
            </a:r>
            <a:endParaRPr lang="de-DE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gray">
          <a:xfrm>
            <a:off x="118697" y="357504"/>
            <a:ext cx="8906608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gray">
          <a:xfrm>
            <a:off x="118697" y="1437624"/>
            <a:ext cx="8906608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2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midd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1689" r="1304" b="1689"/>
          <a:stretch/>
        </p:blipFill>
        <p:spPr bwMode="auto">
          <a:xfrm>
            <a:off x="118697" y="86916"/>
            <a:ext cx="8906608" cy="49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95" name="Line 4"/>
          <p:cNvSpPr>
            <a:spLocks noChangeShapeType="1"/>
          </p:cNvSpPr>
          <p:nvPr userDrawn="1"/>
        </p:nvSpPr>
        <p:spPr bwMode="gray">
          <a:xfrm>
            <a:off x="118697" y="357188"/>
            <a:ext cx="8906608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4396" name="Line 9"/>
          <p:cNvSpPr>
            <a:spLocks noChangeShapeType="1"/>
          </p:cNvSpPr>
          <p:nvPr userDrawn="1"/>
        </p:nvSpPr>
        <p:spPr bwMode="gray">
          <a:xfrm>
            <a:off x="118697" y="1437085"/>
            <a:ext cx="8906608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Caption</a:t>
            </a:r>
            <a:endParaRPr lang="de-DE" dirty="0"/>
          </a:p>
        </p:txBody>
      </p:sp>
      <p:sp>
        <p:nvSpPr>
          <p:cNvPr id="4194" name="Rectangle 7"/>
          <p:cNvSpPr>
            <a:spLocks noChangeArrowheads="1"/>
          </p:cNvSpPr>
          <p:nvPr userDrawn="1"/>
        </p:nvSpPr>
        <p:spPr bwMode="gray">
          <a:xfrm>
            <a:off x="0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6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1689" r="1304" b="1689"/>
          <a:stretch/>
        </p:blipFill>
        <p:spPr bwMode="auto">
          <a:xfrm>
            <a:off x="118697" y="86916"/>
            <a:ext cx="8906608" cy="49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95" name="Line 4"/>
          <p:cNvSpPr>
            <a:spLocks noChangeShapeType="1"/>
          </p:cNvSpPr>
          <p:nvPr userDrawn="1"/>
        </p:nvSpPr>
        <p:spPr bwMode="gray">
          <a:xfrm>
            <a:off x="118697" y="357188"/>
            <a:ext cx="8906608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4396" name="Line 9"/>
          <p:cNvSpPr>
            <a:spLocks noChangeShapeType="1"/>
          </p:cNvSpPr>
          <p:nvPr userDrawn="1"/>
        </p:nvSpPr>
        <p:spPr bwMode="gray">
          <a:xfrm>
            <a:off x="118697" y="1437085"/>
            <a:ext cx="8906608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Caption</a:t>
            </a:r>
            <a:endParaRPr lang="de-DE" dirty="0"/>
          </a:p>
        </p:txBody>
      </p:sp>
      <p:sp>
        <p:nvSpPr>
          <p:cNvPr id="4194" name="Rectangle 7"/>
          <p:cNvSpPr>
            <a:spLocks noChangeArrowheads="1"/>
          </p:cNvSpPr>
          <p:nvPr userDrawn="1"/>
        </p:nvSpPr>
        <p:spPr bwMode="gray">
          <a:xfrm>
            <a:off x="0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 with quote 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67805" y="1600200"/>
            <a:ext cx="2658208" cy="2159794"/>
          </a:xfrm>
          <a:prstGeom prst="ellipse">
            <a:avLst/>
          </a:prstGeom>
          <a:solidFill>
            <a:schemeClr val="bg2"/>
          </a:solidFill>
        </p:spPr>
        <p:txBody>
          <a:bodyPr lIns="122717" tIns="122717" rIns="61358" bIns="61358"/>
          <a:lstStyle>
            <a:lvl1pPr marL="0" indent="0">
              <a:spcBef>
                <a:spcPts val="426"/>
              </a:spcBef>
              <a:buFont typeface="Arial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426"/>
              </a:spcBef>
              <a:buFont typeface="Arial" pitchFamily="34" charset="0"/>
              <a:buNone/>
              <a:defRPr sz="1000" b="0" i="1">
                <a:solidFill>
                  <a:schemeClr val="bg1"/>
                </a:solidFill>
              </a:defRPr>
            </a:lvl2pPr>
            <a:lvl3pPr marL="0" indent="0" algn="l">
              <a:spcBef>
                <a:spcPts val="426"/>
              </a:spcBef>
              <a:buFont typeface="Arial" pitchFamily="34" charset="0"/>
              <a:buNone/>
              <a:defRPr sz="1400" b="0" i="0">
                <a:solidFill>
                  <a:schemeClr val="tx1"/>
                </a:solidFill>
              </a:defRPr>
            </a:lvl3pPr>
            <a:lvl4pPr marL="0" indent="0" algn="l">
              <a:spcBef>
                <a:spcPts val="426"/>
              </a:spcBef>
              <a:buFont typeface="Arial" pitchFamily="34" charset="0"/>
              <a:buNone/>
              <a:defRPr sz="1000" b="0" i="1">
                <a:solidFill>
                  <a:schemeClr val="tx1"/>
                </a:solidFill>
              </a:defRPr>
            </a:lvl4pPr>
            <a:lvl5pPr marL="0" indent="0" algn="l">
              <a:spcBef>
                <a:spcPts val="426"/>
              </a:spcBef>
              <a:buFont typeface="Arial" pitchFamily="34" charset="0"/>
              <a:buNone/>
              <a:defRPr sz="1000" b="0" i="1">
                <a:solidFill>
                  <a:schemeClr val="tx1"/>
                </a:solidFill>
              </a:defRPr>
            </a:lvl5pPr>
            <a:lvl6pPr marL="0" indent="0" algn="l">
              <a:spcBef>
                <a:spcPts val="426"/>
              </a:spcBef>
              <a:buNone/>
              <a:defRPr sz="1000" i="1">
                <a:solidFill>
                  <a:schemeClr val="tx1"/>
                </a:solidFill>
              </a:defRPr>
            </a:lvl6pPr>
            <a:lvl7pPr marL="0" indent="0" algn="l">
              <a:spcBef>
                <a:spcPts val="426"/>
              </a:spcBef>
              <a:buNone/>
              <a:defRPr sz="1000" i="1">
                <a:solidFill>
                  <a:schemeClr val="tx1"/>
                </a:solidFill>
              </a:defRPr>
            </a:lvl7pPr>
            <a:lvl8pPr marL="0" indent="0" algn="l">
              <a:spcBef>
                <a:spcPts val="426"/>
              </a:spcBef>
              <a:buNone/>
              <a:defRPr sz="1000" i="1">
                <a:solidFill>
                  <a:schemeClr val="tx1"/>
                </a:solidFill>
              </a:defRPr>
            </a:lvl8pPr>
            <a:lvl9pPr marL="0" indent="0" algn="l">
              <a:spcBef>
                <a:spcPts val="426"/>
              </a:spcBef>
              <a:buNone/>
              <a:defRPr sz="1000" i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"Quote [no smaller than 11 font]"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83223" y="1600200"/>
            <a:ext cx="5451231" cy="3024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83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5"/>
          <p:cNvGrpSpPr>
            <a:grpSpLocks/>
          </p:cNvGrpSpPr>
          <p:nvPr/>
        </p:nvGrpSpPr>
        <p:grpSpPr bwMode="invGray">
          <a:xfrm>
            <a:off x="6167804" y="4839891"/>
            <a:ext cx="416169" cy="161925"/>
            <a:chOff x="3969" y="4065"/>
            <a:chExt cx="284" cy="136"/>
          </a:xfrm>
        </p:grpSpPr>
        <p:sp>
          <p:nvSpPr>
            <p:cNvPr id="9" name="Oval 26"/>
            <p:cNvSpPr>
              <a:spLocks noChangeArrowheads="1"/>
            </p:cNvSpPr>
            <p:nvPr/>
          </p:nvSpPr>
          <p:spPr bwMode="inv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27"/>
            <p:cNvSpPr>
              <a:spLocks noChangeArrowheads="1"/>
            </p:cNvSpPr>
            <p:nvPr/>
          </p:nvSpPr>
          <p:spPr bwMode="invGray">
            <a:xfrm rot="-5400000">
              <a:off x="4117" y="4065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8 w 21600"/>
                <a:gd name="T3" fmla="*/ 68 h 21600"/>
                <a:gd name="T4" fmla="*/ 68 w 21600"/>
                <a:gd name="T5" fmla="*/ 57 h 21600"/>
                <a:gd name="T6" fmla="*/ 108 w 21600"/>
                <a:gd name="T7" fmla="*/ 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Line 11"/>
          <p:cNvSpPr>
            <a:spLocks noChangeShapeType="1"/>
          </p:cNvSpPr>
          <p:nvPr/>
        </p:nvSpPr>
        <p:spPr bwMode="gray">
          <a:xfrm>
            <a:off x="587620" y="35750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gray">
          <a:xfrm>
            <a:off x="587620" y="4785996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gray">
          <a:xfrm>
            <a:off x="6167804" y="141685"/>
            <a:ext cx="73060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buClrTx/>
            </a:pPr>
            <a:r>
              <a:rPr lang="de-DE" sz="500" b="1" dirty="0">
                <a:solidFill>
                  <a:schemeClr val="bg2"/>
                </a:solidFill>
              </a:rPr>
              <a:t>osborneclarke.de</a:t>
            </a:r>
          </a:p>
        </p:txBody>
      </p:sp>
      <p:sp>
        <p:nvSpPr>
          <p:cNvPr id="25" name="Title Placeholder 24"/>
          <p:cNvSpPr>
            <a:spLocks noGrp="1"/>
          </p:cNvSpPr>
          <p:nvPr>
            <p:ph type="title"/>
          </p:nvPr>
        </p:nvSpPr>
        <p:spPr bwMode="gray">
          <a:xfrm>
            <a:off x="583865" y="573528"/>
            <a:ext cx="8242146" cy="594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 bwMode="gray">
          <a:xfrm>
            <a:off x="583865" y="1599642"/>
            <a:ext cx="8242146" cy="3024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3"/>
          </p:nvPr>
        </p:nvSpPr>
        <p:spPr bwMode="gray">
          <a:xfrm>
            <a:off x="6898412" y="141480"/>
            <a:ext cx="1927599" cy="1591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5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Private &amp; Confidential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6167804" y="4840002"/>
            <a:ext cx="199407" cy="1620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algn="ctr"/>
            <a:fld id="{172E465B-0AB6-4FE9-A29F-9FFC9901D96B}" type="slidenum">
              <a:rPr lang="de-DE" sz="700" smtClean="0">
                <a:solidFill>
                  <a:schemeClr val="bg1"/>
                </a:solidFill>
              </a:rPr>
              <a:pPr lvl="0" algn="ctr"/>
              <a:t>‹#›</a:t>
            </a:fld>
            <a:endParaRPr lang="de-DE" sz="700" dirty="0" smtClean="0">
              <a:solidFill>
                <a:schemeClr val="bg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gray">
          <a:xfrm>
            <a:off x="587620" y="1437624"/>
            <a:ext cx="8238392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9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70" r:id="rId6"/>
    <p:sldLayoutId id="2147483669" r:id="rId7"/>
    <p:sldLayoutId id="2147483668" r:id="rId8"/>
    <p:sldLayoutId id="2147483663" r:id="rId9"/>
    <p:sldLayoutId id="2147483664" r:id="rId10"/>
    <p:sldLayoutId id="2147483652" r:id="rId11"/>
    <p:sldLayoutId id="2147483665" r:id="rId12"/>
    <p:sldLayoutId id="2147483666" r:id="rId13"/>
    <p:sldLayoutId id="2147483680" r:id="rId14"/>
    <p:sldLayoutId id="2147483681" r:id="rId15"/>
    <p:sldLayoutId id="2147483654" r:id="rId16"/>
    <p:sldLayoutId id="2147483655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2" r:id="rId27"/>
  </p:sldLayoutIdLst>
  <p:hf sldNum="0" hdr="0" dt="0"/>
  <p:txStyles>
    <p:titleStyle>
      <a:lvl1pPr algn="l" defTabSz="779252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9252" rtl="0" eaLnBrk="1" latinLnBrk="0" hangingPunct="1">
        <a:spcBef>
          <a:spcPts val="767"/>
        </a:spcBef>
        <a:buFont typeface="Arial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79252" rtl="0" eaLnBrk="1" latinLnBrk="0" hangingPunct="1">
        <a:spcBef>
          <a:spcPts val="767"/>
        </a:spcBef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230094" indent="-230094" algn="l" defTabSz="779252" rtl="0" eaLnBrk="1" latinLnBrk="0" hangingPunct="1">
        <a:spcBef>
          <a:spcPts val="767"/>
        </a:spcBef>
        <a:buClr>
          <a:srgbClr val="FB5A17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497855" indent="-267868" algn="l" defTabSz="779252" rtl="0" eaLnBrk="1" latinLnBrk="0" hangingPunct="1">
        <a:spcBef>
          <a:spcPts val="767"/>
        </a:spcBef>
        <a:buClr>
          <a:srgbClr val="FB5A17"/>
        </a:buClr>
        <a:buSzPct val="85000"/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726490" indent="-229987" algn="l" defTabSz="779252" rtl="0" eaLnBrk="1" latinLnBrk="0" hangingPunct="1">
        <a:spcBef>
          <a:spcPts val="767"/>
        </a:spcBef>
        <a:buClr>
          <a:srgbClr val="FB5A17"/>
        </a:buClr>
        <a:buSzPct val="100000"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726490" indent="-230094" algn="l" defTabSz="779252" rtl="0" eaLnBrk="1" latinLnBrk="0" hangingPunct="1">
        <a:spcBef>
          <a:spcPts val="767"/>
        </a:spcBef>
        <a:buClr>
          <a:srgbClr val="FB5A17"/>
        </a:buClr>
        <a:buSzPct val="100000"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726490" indent="-230094" algn="l" defTabSz="779252" rtl="0" eaLnBrk="1" latinLnBrk="0" hangingPunct="1">
        <a:spcBef>
          <a:spcPts val="767"/>
        </a:spcBef>
        <a:buClr>
          <a:srgbClr val="FB5A17"/>
        </a:buClr>
        <a:buSzPct val="100000"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726490" indent="-230094" algn="l" defTabSz="779252" rtl="0" eaLnBrk="1" latinLnBrk="0" hangingPunct="1">
        <a:spcBef>
          <a:spcPts val="767"/>
        </a:spcBef>
        <a:buClr>
          <a:srgbClr val="FB5A17"/>
        </a:buClr>
        <a:buSzPct val="100000"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726490" indent="-230094" algn="l" defTabSz="779252" rtl="0" eaLnBrk="1" latinLnBrk="0" hangingPunct="1">
        <a:spcBef>
          <a:spcPts val="767"/>
        </a:spcBef>
        <a:buClr>
          <a:srgbClr val="FB5A17"/>
        </a:buClr>
        <a:buSzPct val="100000"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Data &amp; Co: Daten als Wirtschaftsgut (Datenschutz)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Dr. Flemming Moos</a:t>
            </a:r>
          </a:p>
          <a:p>
            <a:r>
              <a:rPr lang="de-DE" dirty="0" smtClean="0"/>
              <a:t>Passau, 14.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297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Datenvielfalt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Zulässigkeit: manche Erlaubnisvorschriften gelten nur für bestimmte </a:t>
            </a:r>
            <a:r>
              <a:rPr lang="de-DE" dirty="0" smtClean="0"/>
              <a:t>Datenarten:</a:t>
            </a:r>
            <a:endParaRPr lang="de-DE" dirty="0"/>
          </a:p>
          <a:p>
            <a:pPr lvl="1"/>
            <a:r>
              <a:rPr lang="de-DE" dirty="0"/>
              <a:t>"allgemein zugängliche Daten"</a:t>
            </a:r>
          </a:p>
          <a:p>
            <a:pPr lvl="1"/>
            <a:r>
              <a:rPr lang="de-DE" dirty="0"/>
              <a:t>Sondergesetzliche Regelungen (TMG, TKG, SGB, etc.)</a:t>
            </a:r>
          </a:p>
          <a:p>
            <a:r>
              <a:rPr lang="de-DE" dirty="0"/>
              <a:t>Erforderlichkeit</a:t>
            </a:r>
          </a:p>
          <a:p>
            <a:r>
              <a:rPr lang="de-DE" dirty="0"/>
              <a:t>Zweckbindung und Trennungsgebot</a:t>
            </a:r>
          </a:p>
          <a:p>
            <a:r>
              <a:rPr lang="de-DE" dirty="0"/>
              <a:t>Datenvermeidung / Datensparsamkeit, § 3a </a:t>
            </a:r>
            <a:r>
              <a:rPr lang="de-DE" dirty="0" smtClean="0"/>
              <a:t>BDSG</a:t>
            </a:r>
          </a:p>
          <a:p>
            <a:r>
              <a:rPr lang="de-DE" dirty="0" smtClean="0"/>
              <a:t>Noch strenger nach DSGVO: Privacy </a:t>
            </a:r>
            <a:r>
              <a:rPr lang="de-DE" dirty="0" err="1" smtClean="0"/>
              <a:t>by</a:t>
            </a:r>
            <a:r>
              <a:rPr lang="de-DE" dirty="0" smtClean="0"/>
              <a:t> Design / Privacy </a:t>
            </a:r>
            <a:r>
              <a:rPr lang="de-DE" dirty="0" err="1" smtClean="0"/>
              <a:t>by</a:t>
            </a:r>
            <a:r>
              <a:rPr lang="de-DE" dirty="0" smtClean="0"/>
              <a:t> Default</a:t>
            </a:r>
            <a:endParaRPr lang="de-DE" dirty="0"/>
          </a:p>
          <a:p>
            <a:r>
              <a:rPr lang="de-DE" dirty="0"/>
              <a:t>Direkterhebungsgrundsatz, § 4 Abs. 2 BDSG, Benachrichtigungspflicht, § 33 BDSG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201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8352928" cy="42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Geschwindigkeit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Verarbeitungsgeschwindigkeit ist </a:t>
            </a:r>
            <a:r>
              <a:rPr lang="de-DE" dirty="0" smtClean="0"/>
              <a:t>kein </a:t>
            </a:r>
            <a:r>
              <a:rPr lang="de-DE" dirty="0"/>
              <a:t>datenschutzrechtliches relevantes Kriterium</a:t>
            </a:r>
          </a:p>
          <a:p>
            <a:r>
              <a:rPr lang="de-DE" dirty="0"/>
              <a:t>Aber: Geschwindigkeitsanforderungen können Datenübertragung "auf Vorrat"  erfordern</a:t>
            </a:r>
          </a:p>
          <a:p>
            <a:r>
              <a:rPr lang="de-DE" dirty="0"/>
              <a:t>Beispiel: Realtime Advertising (</a:t>
            </a:r>
            <a:r>
              <a:rPr lang="de-DE" dirty="0" err="1"/>
              <a:t>Programmatic</a:t>
            </a:r>
            <a:r>
              <a:rPr lang="de-DE" dirty="0"/>
              <a:t> </a:t>
            </a:r>
            <a:r>
              <a:rPr lang="de-DE" dirty="0" err="1"/>
              <a:t>Buying</a:t>
            </a:r>
            <a:r>
              <a:rPr lang="de-DE" dirty="0"/>
              <a:t>) - Austausch (</a:t>
            </a:r>
            <a:r>
              <a:rPr lang="de-DE" dirty="0" smtClean="0"/>
              <a:t>pseudonymer</a:t>
            </a:r>
            <a:r>
              <a:rPr lang="de-DE" dirty="0"/>
              <a:t>) Daten </a:t>
            </a:r>
            <a:r>
              <a:rPr lang="de-DE" dirty="0" smtClean="0"/>
              <a:t>mit SSP </a:t>
            </a:r>
            <a:r>
              <a:rPr lang="de-DE" dirty="0"/>
              <a:t>und DSP im Vorfeld der Werbemittelausspielung</a:t>
            </a:r>
          </a:p>
          <a:p>
            <a:r>
              <a:rPr lang="de-DE" dirty="0"/>
              <a:t>Vorhandensein einer </a:t>
            </a:r>
            <a:r>
              <a:rPr lang="de-DE" dirty="0" smtClean="0"/>
              <a:t>Rechtsgrundlage / Erforderlichkeit</a:t>
            </a:r>
            <a:endParaRPr lang="de-DE" dirty="0"/>
          </a:p>
          <a:p>
            <a:r>
              <a:rPr lang="de-DE" dirty="0"/>
              <a:t>Evtl. Anforderungen nach § 10 BDSG (automatisierter Einzelabruf)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671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8" y="771550"/>
            <a:ext cx="8398287" cy="3967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6" y="411510"/>
            <a:ext cx="840247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Datenanalyse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Datenanalyse = erlaubnispflichtige Datenverwendung / -nutzung</a:t>
            </a:r>
          </a:p>
          <a:p>
            <a:r>
              <a:rPr lang="de-DE" dirty="0"/>
              <a:t>Vorhandensein einer Rechtsgrundlage</a:t>
            </a:r>
          </a:p>
          <a:p>
            <a:r>
              <a:rPr lang="de-DE" dirty="0"/>
              <a:t>Abhängig von konkreten Zwecken</a:t>
            </a:r>
          </a:p>
          <a:p>
            <a:pPr lvl="1"/>
            <a:r>
              <a:rPr lang="de-DE" dirty="0"/>
              <a:t>Zweckbindung / Zulässigkeit der Zweckänderung?</a:t>
            </a:r>
          </a:p>
          <a:p>
            <a:pPr lvl="1"/>
            <a:r>
              <a:rPr lang="de-DE" dirty="0"/>
              <a:t>Festlegung der Verarbeitungszwecke bei der Erhebung der Daten, § 28 Abs. 1 S. 2 BDSG</a:t>
            </a:r>
          </a:p>
          <a:p>
            <a:r>
              <a:rPr lang="de-DE" dirty="0"/>
              <a:t>evtl. automatisierte Einzelentscheidung, § 6a </a:t>
            </a:r>
            <a:r>
              <a:rPr lang="de-DE" dirty="0" smtClean="0"/>
              <a:t>BDSG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219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8352928" cy="4248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558602" y="4852002"/>
            <a:ext cx="914400" cy="2400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FB5A17"/>
              </a:buClr>
            </a:pPr>
            <a:r>
              <a:rPr lang="de-DE" sz="900" dirty="0" smtClean="0"/>
              <a:t>Quelle: de.engadget.com</a:t>
            </a:r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36405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Personalisierung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83865" y="1563638"/>
            <a:ext cx="8242146" cy="302433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Im </a:t>
            </a:r>
            <a:r>
              <a:rPr lang="de-DE" dirty="0"/>
              <a:t>Rahmen der Erbringung bestimmter Dienste: Was ist der "Dienst"?</a:t>
            </a:r>
          </a:p>
          <a:p>
            <a:pPr lvl="1"/>
            <a:r>
              <a:rPr lang="de-DE" sz="1400" dirty="0"/>
              <a:t>u.a. bestimmt durch die Leistungsbeschreibung</a:t>
            </a:r>
          </a:p>
          <a:p>
            <a:pPr lvl="1"/>
            <a:r>
              <a:rPr lang="de-DE" sz="1400" dirty="0"/>
              <a:t>Erfordert sorgfältige vertragliche </a:t>
            </a:r>
            <a:r>
              <a:rPr lang="de-DE" sz="1400" dirty="0" smtClean="0"/>
              <a:t>Ausgestaltung</a:t>
            </a:r>
          </a:p>
          <a:p>
            <a:r>
              <a:rPr lang="de-DE" dirty="0"/>
              <a:t>Erforderlichkeit – aber was ist der Maßstab (Personalisierung selbst oder nur diesbezügliche Datenverwendung</a:t>
            </a:r>
            <a:r>
              <a:rPr lang="de-DE" dirty="0" smtClean="0"/>
              <a:t>)?</a:t>
            </a:r>
          </a:p>
          <a:p>
            <a:r>
              <a:rPr lang="de-DE" dirty="0" smtClean="0"/>
              <a:t>Verschmelzung von Online- und Offline-Welt</a:t>
            </a:r>
          </a:p>
          <a:p>
            <a:pPr lvl="1"/>
            <a:r>
              <a:rPr lang="de-DE" sz="1400" dirty="0"/>
              <a:t>Identifikation der Kunden / Endgeräte mittels Namen oder eindeutiger Kennzeichen (MAC-Adresse, Cookie-ID, etc.)</a:t>
            </a:r>
          </a:p>
          <a:p>
            <a:pPr lvl="1"/>
            <a:r>
              <a:rPr lang="de-DE" sz="1400" dirty="0"/>
              <a:t>Erhebung und Nutzung von Daten zu </a:t>
            </a:r>
            <a:r>
              <a:rPr lang="de-DE" sz="1400" dirty="0" smtClean="0"/>
              <a:t>Aufenthaltsorten, Zuständen, Verhaltensweisen in realer Welt über Sensoren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14019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6" y="424210"/>
            <a:ext cx="8218496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gray">
          <a:xfrm>
            <a:off x="564952" y="4852002"/>
            <a:ext cx="914400" cy="2400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FB5A17"/>
              </a:buClr>
            </a:pPr>
            <a:r>
              <a:rPr lang="de-DE" sz="900" dirty="0" smtClean="0"/>
              <a:t>Quelle: datadealer.com</a:t>
            </a:r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9724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</a:t>
            </a:r>
            <a:r>
              <a:rPr lang="de-DE" dirty="0" smtClean="0"/>
              <a:t>. Neuer Ausgleich mit Datennutzungsperspektive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Bedeutung personenbezogener Daten ändert sich</a:t>
            </a:r>
          </a:p>
          <a:p>
            <a:r>
              <a:rPr lang="de-DE" dirty="0"/>
              <a:t>in einer datengetriebenen Wirtschaft </a:t>
            </a:r>
            <a:r>
              <a:rPr lang="de-DE" dirty="0" smtClean="0"/>
              <a:t>stellt die Erhebung und Verwendung personenbezogener Daten </a:t>
            </a:r>
            <a:r>
              <a:rPr lang="de-DE" dirty="0"/>
              <a:t>das </a:t>
            </a:r>
            <a:r>
              <a:rPr lang="de-DE" dirty="0" smtClean="0"/>
              <a:t>Geschäftsmodell </a:t>
            </a:r>
            <a:r>
              <a:rPr lang="de-DE" dirty="0"/>
              <a:t>selbst </a:t>
            </a:r>
            <a:r>
              <a:rPr lang="de-DE" dirty="0" smtClean="0"/>
              <a:t>dar oder zumindest die </a:t>
            </a:r>
            <a:r>
              <a:rPr lang="de-DE" dirty="0"/>
              <a:t>wesentliche Grundlage </a:t>
            </a:r>
            <a:r>
              <a:rPr lang="de-DE" dirty="0" smtClean="0"/>
              <a:t>für </a:t>
            </a:r>
            <a:r>
              <a:rPr lang="de-DE" dirty="0"/>
              <a:t>die </a:t>
            </a:r>
            <a:r>
              <a:rPr lang="de-DE" dirty="0" smtClean="0"/>
              <a:t>Gestaltung des </a:t>
            </a:r>
            <a:r>
              <a:rPr lang="de-DE" dirty="0"/>
              <a:t>Produkt- und </a:t>
            </a:r>
            <a:r>
              <a:rPr lang="de-DE" dirty="0" smtClean="0"/>
              <a:t>Dienstangebots</a:t>
            </a:r>
          </a:p>
          <a:p>
            <a:r>
              <a:rPr lang="de-DE" dirty="0" smtClean="0"/>
              <a:t>"Compliance"-Perspektive wird ergänzt durch "</a:t>
            </a:r>
            <a:r>
              <a:rPr lang="de-DE" dirty="0" err="1" smtClean="0"/>
              <a:t>Nutzungs</a:t>
            </a:r>
            <a:r>
              <a:rPr lang="de-DE" dirty="0" smtClean="0"/>
              <a:t>"-Perspektive, die z.B. zum Ausdruck kommt durch Regelungen zu:</a:t>
            </a:r>
          </a:p>
          <a:p>
            <a:pPr lvl="1"/>
            <a:r>
              <a:rPr lang="de-DE" dirty="0" smtClean="0"/>
              <a:t>Rechten an Daten / "Dateneigentum"</a:t>
            </a:r>
          </a:p>
          <a:p>
            <a:pPr lvl="1"/>
            <a:r>
              <a:rPr lang="de-DE" dirty="0" smtClean="0"/>
              <a:t>Daten als Zahlungsmittel</a:t>
            </a:r>
          </a:p>
          <a:p>
            <a:pPr lvl="1"/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31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 smtClean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gray">
          <a:xfrm>
            <a:off x="1038068" y="3939902"/>
            <a:ext cx="7782404" cy="43100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6113" tIns="61358" rIns="61358" bIns="61358" anchor="ctr"/>
          <a:lstStyle/>
          <a:p>
            <a:pPr marL="1353" lvl="1">
              <a:spcBef>
                <a:spcPct val="40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"</a:t>
            </a:r>
            <a:r>
              <a:rPr lang="en-US" sz="1400" dirty="0" err="1" smtClean="0">
                <a:solidFill>
                  <a:srgbClr val="000000"/>
                </a:solidFill>
              </a:rPr>
              <a:t>Geht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nicht</a:t>
            </a:r>
            <a:r>
              <a:rPr lang="en-US" sz="1400" dirty="0" smtClean="0">
                <a:solidFill>
                  <a:srgbClr val="000000"/>
                </a:solidFill>
              </a:rPr>
              <a:t>" </a:t>
            </a:r>
            <a:r>
              <a:rPr lang="en-US" sz="1400" dirty="0" err="1" smtClean="0">
                <a:solidFill>
                  <a:srgbClr val="000000"/>
                </a:solidFill>
              </a:rPr>
              <a:t>gibt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es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seltener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als</a:t>
            </a:r>
            <a:r>
              <a:rPr lang="en-US" sz="1400" dirty="0" smtClean="0">
                <a:solidFill>
                  <a:srgbClr val="000000"/>
                </a:solidFill>
              </a:rPr>
              <a:t> man </a:t>
            </a:r>
            <a:r>
              <a:rPr lang="en-US" sz="1400" dirty="0" err="1" smtClean="0">
                <a:solidFill>
                  <a:srgbClr val="000000"/>
                </a:solidFill>
              </a:rPr>
              <a:t>denkt</a:t>
            </a:r>
            <a:r>
              <a:rPr lang="en-US" sz="1400" dirty="0" smtClean="0">
                <a:solidFill>
                  <a:srgbClr val="000000"/>
                </a:solidFill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</a:rPr>
              <a:t>gibt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es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aber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578180" y="3941092"/>
            <a:ext cx="676407" cy="431006"/>
          </a:xfrm>
          <a:prstGeom prst="homePlate">
            <a:avLst>
              <a:gd name="adj" fmla="val 26938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358" tIns="61358" rIns="61358" bIns="61358" anchor="ctr"/>
          <a:lstStyle/>
          <a:p>
            <a:endParaRPr lang="en-US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gray">
          <a:xfrm>
            <a:off x="1038068" y="1635498"/>
            <a:ext cx="7782404" cy="43100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6113" tIns="61358" rIns="61358" bIns="61358" anchor="ctr"/>
          <a:lstStyle/>
          <a:p>
            <a:pPr marL="1353" lvl="1">
              <a:spcBef>
                <a:spcPct val="40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Big Data und Internet der Dinge </a:t>
            </a:r>
            <a:r>
              <a:rPr lang="en-US" sz="1400" dirty="0" err="1" smtClean="0">
                <a:solidFill>
                  <a:srgbClr val="000000"/>
                </a:solidFill>
              </a:rPr>
              <a:t>bergen</a:t>
            </a:r>
            <a:r>
              <a:rPr lang="en-US" sz="1400" dirty="0" smtClean="0">
                <a:solidFill>
                  <a:srgbClr val="000000"/>
                </a:solidFill>
              </a:rPr>
              <a:t> diverse </a:t>
            </a:r>
            <a:r>
              <a:rPr lang="en-US" sz="1400" dirty="0" err="1" smtClean="0">
                <a:solidFill>
                  <a:srgbClr val="000000"/>
                </a:solidFill>
              </a:rPr>
              <a:t>datenschutzrechtliche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Herausforderungen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578180" y="1636688"/>
            <a:ext cx="676407" cy="431006"/>
          </a:xfrm>
          <a:prstGeom prst="homePlate">
            <a:avLst>
              <a:gd name="adj" fmla="val 26938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358" tIns="61358" rIns="61358" bIns="61358" anchor="ctr"/>
          <a:lstStyle/>
          <a:p>
            <a:endParaRPr lang="en-US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gray">
          <a:xfrm>
            <a:off x="1038068" y="2211562"/>
            <a:ext cx="7782404" cy="43100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6113" tIns="61358" rIns="61358" bIns="61358" anchor="ctr"/>
          <a:lstStyle/>
          <a:p>
            <a:pPr marL="1353" lvl="1">
              <a:spcBef>
                <a:spcPct val="4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Keine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Rechtssicherheit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ohne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detaillierte</a:t>
            </a:r>
            <a:r>
              <a:rPr lang="en-US" sz="1400" dirty="0" smtClean="0">
                <a:solidFill>
                  <a:srgbClr val="000000"/>
                </a:solidFill>
              </a:rPr>
              <a:t> und </a:t>
            </a:r>
            <a:r>
              <a:rPr lang="en-US" sz="1400" dirty="0" err="1" smtClean="0">
                <a:solidFill>
                  <a:srgbClr val="000000"/>
                </a:solidFill>
              </a:rPr>
              <a:t>vollständige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Analyse</a:t>
            </a:r>
            <a:r>
              <a:rPr lang="en-US" sz="1400" dirty="0" smtClean="0">
                <a:solidFill>
                  <a:srgbClr val="000000"/>
                </a:solidFill>
              </a:rPr>
              <a:t> der </a:t>
            </a:r>
            <a:r>
              <a:rPr lang="en-US" sz="1400" dirty="0" err="1" smtClean="0">
                <a:solidFill>
                  <a:srgbClr val="000000"/>
                </a:solidFill>
              </a:rPr>
              <a:t>Datenverwendung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gray">
          <a:xfrm>
            <a:off x="578180" y="2212752"/>
            <a:ext cx="676407" cy="431006"/>
          </a:xfrm>
          <a:prstGeom prst="homePlate">
            <a:avLst>
              <a:gd name="adj" fmla="val 26938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358" tIns="61358" rIns="61358" bIns="61358" anchor="ctr"/>
          <a:lstStyle/>
          <a:p>
            <a:endParaRPr lang="en-US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1038068" y="2787626"/>
            <a:ext cx="7782404" cy="43100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6113" tIns="61358" rIns="61358" bIns="61358" anchor="ctr"/>
          <a:lstStyle/>
          <a:p>
            <a:pPr marL="1353" lvl="1">
              <a:spcBef>
                <a:spcPct val="4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Datenschutzrechtliche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Vorgaben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bereits</a:t>
            </a:r>
            <a:r>
              <a:rPr lang="en-US" sz="1400" dirty="0" smtClean="0">
                <a:solidFill>
                  <a:srgbClr val="000000"/>
                </a:solidFill>
              </a:rPr>
              <a:t> in </a:t>
            </a:r>
            <a:r>
              <a:rPr lang="en-US" sz="1400" dirty="0" err="1" smtClean="0">
                <a:solidFill>
                  <a:srgbClr val="000000"/>
                </a:solidFill>
              </a:rPr>
              <a:t>Planungs</a:t>
            </a:r>
            <a:r>
              <a:rPr lang="en-US" sz="1400" dirty="0" smtClean="0">
                <a:solidFill>
                  <a:srgbClr val="000000"/>
                </a:solidFill>
              </a:rPr>
              <a:t>- / </a:t>
            </a:r>
            <a:r>
              <a:rPr lang="en-US" sz="1400" dirty="0" err="1" smtClean="0">
                <a:solidFill>
                  <a:srgbClr val="000000"/>
                </a:solidFill>
              </a:rPr>
              <a:t>Designphase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berücksichtigen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gray">
          <a:xfrm>
            <a:off x="578180" y="2788816"/>
            <a:ext cx="676407" cy="431006"/>
          </a:xfrm>
          <a:prstGeom prst="homePlate">
            <a:avLst>
              <a:gd name="adj" fmla="val 26938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358" tIns="61358" rIns="61358" bIns="61358" anchor="ctr"/>
          <a:lstStyle/>
          <a:p>
            <a:endParaRPr lang="en-US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gray">
          <a:xfrm>
            <a:off x="1038068" y="3363690"/>
            <a:ext cx="7782404" cy="43100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6113" tIns="61358" rIns="61358" bIns="61358" anchor="ctr"/>
          <a:lstStyle/>
          <a:p>
            <a:pPr marL="1353" lvl="1">
              <a:spcBef>
                <a:spcPct val="40000"/>
              </a:spcBef>
            </a:pPr>
            <a:r>
              <a:rPr lang="de-DE" sz="1400" dirty="0">
                <a:solidFill>
                  <a:srgbClr val="000000"/>
                </a:solidFill>
              </a:rPr>
              <a:t>Nutzung von Daten als Wirtschaftsgut verlangt Abkehr von reiner </a:t>
            </a:r>
            <a:r>
              <a:rPr lang="de-DE" sz="1400" dirty="0" smtClean="0">
                <a:solidFill>
                  <a:srgbClr val="000000"/>
                </a:solidFill>
              </a:rPr>
              <a:t>Compliance-Perspektive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578180" y="3364880"/>
            <a:ext cx="676407" cy="431006"/>
          </a:xfrm>
          <a:prstGeom prst="homePlate">
            <a:avLst>
              <a:gd name="adj" fmla="val 26938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358" tIns="61358" rIns="61358" bIns="61358" anchor="ctr"/>
          <a:lstStyle/>
          <a:p>
            <a:endParaRPr lang="en-US" sz="17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20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Dr. Flemming Moos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/>
          </p:nvPr>
        </p:nvSpPr>
        <p:spPr>
          <a:xfrm>
            <a:off x="3375560" y="1596066"/>
            <a:ext cx="5450453" cy="313592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 bwMode="gray">
          <a:xfrm>
            <a:off x="3375559" y="1605934"/>
            <a:ext cx="5450452" cy="3126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51521">
              <a:spcBef>
                <a:spcPts val="767"/>
              </a:spcBef>
              <a:buClr>
                <a:srgbClr val="FB5A17"/>
              </a:buClr>
            </a:pPr>
            <a:endParaRPr lang="de-DE" sz="1000" dirty="0" smtClean="0"/>
          </a:p>
          <a:p>
            <a:pPr marL="382862" indent="-23134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r>
              <a:rPr lang="de-DE" sz="1000" dirty="0" smtClean="0"/>
              <a:t>Seit </a:t>
            </a:r>
            <a:r>
              <a:rPr lang="de-DE" sz="1000" dirty="0"/>
              <a:t>über </a:t>
            </a:r>
            <a:r>
              <a:rPr lang="de-DE" sz="1000" dirty="0" smtClean="0"/>
              <a:t>15 </a:t>
            </a:r>
            <a:r>
              <a:rPr lang="de-DE" sz="1000" dirty="0"/>
              <a:t>Jahren Beratung von </a:t>
            </a:r>
            <a:r>
              <a:rPr lang="de-DE" sz="1000" dirty="0" smtClean="0"/>
              <a:t>deutschen </a:t>
            </a:r>
            <a:r>
              <a:rPr lang="de-DE" sz="1000" dirty="0"/>
              <a:t>und internationalen Unternehmen in der gesamten Bandbreite des </a:t>
            </a:r>
            <a:r>
              <a:rPr lang="de-DE" sz="1000" dirty="0" smtClean="0"/>
              <a:t>Datenschutz- und Datennutzungsrechts</a:t>
            </a:r>
            <a:r>
              <a:rPr lang="de-DE" sz="1000" dirty="0"/>
              <a:t>; insbesondere bei</a:t>
            </a:r>
          </a:p>
          <a:p>
            <a:pPr marL="772488" lvl="1" indent="-23134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r>
              <a:rPr lang="de-DE" sz="1000" dirty="0"/>
              <a:t>der </a:t>
            </a:r>
            <a:r>
              <a:rPr lang="de-DE" sz="1000" dirty="0" smtClean="0"/>
              <a:t>Umsetzung Daten-getriebener Geschäftsmodelle</a:t>
            </a:r>
            <a:r>
              <a:rPr lang="de-DE" sz="1000" dirty="0"/>
              <a:t>, </a:t>
            </a:r>
          </a:p>
          <a:p>
            <a:pPr marL="772488" lvl="1" indent="-23134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r>
              <a:rPr lang="de-DE" sz="1000" dirty="0" smtClean="0"/>
              <a:t>der Realisierung </a:t>
            </a:r>
            <a:r>
              <a:rPr lang="de-DE" sz="1000" dirty="0"/>
              <a:t>von </a:t>
            </a:r>
            <a:r>
              <a:rPr lang="de-DE" sz="1000" dirty="0" smtClean="0"/>
              <a:t>Datenschutz- und Datennutzungsprojekten </a:t>
            </a:r>
            <a:r>
              <a:rPr lang="de-DE" sz="1000" dirty="0"/>
              <a:t>aller Art</a:t>
            </a:r>
          </a:p>
          <a:p>
            <a:pPr marL="772488" lvl="1" indent="-23134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r>
              <a:rPr lang="de-DE" sz="1000" dirty="0"/>
              <a:t>d</a:t>
            </a:r>
            <a:r>
              <a:rPr lang="de-DE" sz="1000" dirty="0" smtClean="0"/>
              <a:t>em rechtskonformen Einsatz von Big Data</a:t>
            </a:r>
            <a:endParaRPr lang="de-DE" sz="1000" dirty="0"/>
          </a:p>
          <a:p>
            <a:pPr marL="382862" indent="-23134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r>
              <a:rPr lang="de-DE" sz="1000" dirty="0"/>
              <a:t>anerkannter Schlichter an der Hamburger Schlichtungsstelle für IT-Streitigkeiten und beim Unabhängigen Landeszentrum für Datenschutz in Schleswig-Holstein anerkannter Gutachter für IT-Produkte (rechtlich). </a:t>
            </a:r>
          </a:p>
          <a:p>
            <a:pPr marL="382862" indent="-23134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r>
              <a:rPr lang="de-DE" sz="1000" dirty="0"/>
              <a:t>Autor des Handbuchs „Datenschutzrecht - schnell erfasst“, Herausgeber des Handbuchs „Datennutzungs- und Datenschutzverträge“; Kommentator in mehreren Datenschutzkommentaren.</a:t>
            </a:r>
          </a:p>
          <a:p>
            <a:pPr marL="382862" indent="-23134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r>
              <a:rPr lang="de-DE" sz="1000" dirty="0" smtClean="0"/>
              <a:t>Laut </a:t>
            </a:r>
            <a:r>
              <a:rPr lang="de-DE" sz="1000" dirty="0" err="1" smtClean="0"/>
              <a:t>Juve</a:t>
            </a:r>
            <a:r>
              <a:rPr lang="de-DE" sz="1000" dirty="0" smtClean="0"/>
              <a:t> Handbuch Wirtschaftskanzleien 2014/15 ein "führender </a:t>
            </a:r>
            <a:r>
              <a:rPr lang="de-DE" sz="1000" dirty="0"/>
              <a:t>Name im Datenschutz" </a:t>
            </a:r>
            <a:r>
              <a:rPr lang="de-DE" sz="1000" dirty="0" smtClean="0"/>
              <a:t>und im aktuellen </a:t>
            </a:r>
            <a:r>
              <a:rPr lang="de-DE" sz="1000" dirty="0"/>
              <a:t>Handelsblatt-Ranking für </a:t>
            </a:r>
            <a:r>
              <a:rPr lang="de-DE" sz="1000" dirty="0" smtClean="0"/>
              <a:t>2015 als </a:t>
            </a:r>
            <a:r>
              <a:rPr lang="de-DE" sz="1000" dirty="0"/>
              <a:t>einer von „</a:t>
            </a:r>
            <a:r>
              <a:rPr lang="de-DE" sz="1000" dirty="0" err="1"/>
              <a:t>Germany’s</a:t>
            </a:r>
            <a:r>
              <a:rPr lang="de-DE" sz="1000" dirty="0"/>
              <a:t> Best </a:t>
            </a:r>
            <a:r>
              <a:rPr lang="de-DE" sz="1000" dirty="0" err="1"/>
              <a:t>Lawyers</a:t>
            </a:r>
            <a:r>
              <a:rPr lang="de-DE" sz="1000" dirty="0"/>
              <a:t>“ für den Bereich Informationstechnologie </a:t>
            </a:r>
            <a:r>
              <a:rPr lang="de-DE" sz="1000" dirty="0" smtClean="0"/>
              <a:t>gelistet.</a:t>
            </a:r>
            <a:endParaRPr lang="de-DE" sz="1000" dirty="0"/>
          </a:p>
          <a:p>
            <a:pPr marL="382862" indent="-23134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endParaRPr lang="de-DE" sz="1000" dirty="0"/>
          </a:p>
          <a:p>
            <a:pPr marL="151521">
              <a:spcBef>
                <a:spcPts val="767"/>
              </a:spcBef>
              <a:buClr>
                <a:srgbClr val="FB5A17"/>
              </a:buClr>
            </a:pPr>
            <a:endParaRPr lang="de-DE" sz="1000" dirty="0"/>
          </a:p>
          <a:p>
            <a:pPr marL="151521">
              <a:spcBef>
                <a:spcPts val="767"/>
              </a:spcBef>
              <a:buClr>
                <a:srgbClr val="FB5A17"/>
              </a:buClr>
            </a:pPr>
            <a:endParaRPr lang="de-DE" sz="1000" dirty="0"/>
          </a:p>
          <a:p>
            <a:pPr marL="229987" indent="-78466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</a:pPr>
            <a:endParaRPr lang="en-GB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9" y="1605934"/>
            <a:ext cx="2656742" cy="312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OC_PRIM_MONO_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45" y="411510"/>
            <a:ext cx="1953270" cy="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5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und Diskussion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 hat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Big Data auf </a:t>
            </a:r>
            <a:r>
              <a:rPr lang="en-GB" dirty="0" err="1" smtClean="0"/>
              <a:t>sich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9" y="1491630"/>
            <a:ext cx="73855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gray">
          <a:xfrm>
            <a:off x="744498" y="4732705"/>
            <a:ext cx="4187542" cy="162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7"/>
              </a:spcBef>
              <a:buClr>
                <a:srgbClr val="FB5A17"/>
              </a:buClr>
            </a:pPr>
            <a:r>
              <a:rPr lang="de-DE" sz="900" dirty="0"/>
              <a:t>Quelle: BITKOM, Big Data Leitfaden</a:t>
            </a:r>
            <a:r>
              <a:rPr lang="de-DE" sz="1700" dirty="0"/>
              <a:t> 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8726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was bedeutet: "Internet der Dinge"?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3638"/>
            <a:ext cx="5425976" cy="305496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gray">
          <a:xfrm>
            <a:off x="6156175" y="1563638"/>
            <a:ext cx="2822235" cy="3024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9987" indent="-229987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Font typeface="Arial" pitchFamily="34" charset="0"/>
              <a:buChar char="•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503" indent="-266515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SzPct val="85000"/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097" indent="-230094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SzPct val="10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097" indent="-230094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SzPct val="10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097" indent="-230094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SzPct val="10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7097" indent="-230094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SzPct val="10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7097" indent="-230094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SzPct val="10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7097" indent="-230094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SzPct val="10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7097" indent="-230094" algn="l" defTabSz="779252" rtl="0" eaLnBrk="1" latinLnBrk="0" hangingPunct="1">
              <a:spcBef>
                <a:spcPts val="767"/>
              </a:spcBef>
              <a:buClr>
                <a:srgbClr val="FB5A17"/>
              </a:buClr>
              <a:buSzPct val="10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2000" dirty="0" smtClean="0"/>
          </a:p>
          <a:p>
            <a:pPr marL="0" indent="0" algn="ctr">
              <a:buNone/>
            </a:pPr>
            <a:r>
              <a:rPr lang="de-DE" sz="2000" dirty="0" smtClean="0"/>
              <a:t>"Das Internet wird verschwinden."</a:t>
            </a:r>
          </a:p>
          <a:p>
            <a:pPr marL="0" indent="0" algn="ctr">
              <a:buNone/>
            </a:pPr>
            <a:r>
              <a:rPr lang="de-DE" i="1" dirty="0" smtClean="0"/>
              <a:t>Eric Schmidt, Chairman Google</a:t>
            </a:r>
          </a:p>
        </p:txBody>
      </p:sp>
      <p:sp>
        <p:nvSpPr>
          <p:cNvPr id="6" name="TextBox 5"/>
          <p:cNvSpPr txBox="1"/>
          <p:nvPr/>
        </p:nvSpPr>
        <p:spPr bwMode="gray">
          <a:xfrm>
            <a:off x="577652" y="4852002"/>
            <a:ext cx="914400" cy="2400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FB5A17"/>
              </a:buClr>
            </a:pPr>
            <a:r>
              <a:rPr lang="de-DE" sz="900" dirty="0" smtClean="0"/>
              <a:t>Quelle: t3n.de</a:t>
            </a:r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16622178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Übergang zur Daten-getriebenen Wirtschaft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Entwicklungen wie "Big Data" und "Internet der Dinge" sind eingebettet in und Triebfedern der Entwicklung einer </a:t>
            </a:r>
            <a:r>
              <a:rPr lang="de-DE" sz="2000" b="1" dirty="0" smtClean="0"/>
              <a:t>Daten-getriebenen Wirtschaft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BMWI</a:t>
            </a:r>
            <a:r>
              <a:rPr lang="de-DE" dirty="0"/>
              <a:t>: Der Umsatz mit Big-Data-Lösungen wird für das Jahr 2017 auf weltweit über 50 Milliarden Euro </a:t>
            </a:r>
            <a:r>
              <a:rPr lang="de-DE" dirty="0" smtClean="0"/>
              <a:t>prognostiziert</a:t>
            </a:r>
            <a:endParaRPr lang="de-DE" dirty="0"/>
          </a:p>
          <a:p>
            <a:pPr lvl="1"/>
            <a:r>
              <a:rPr lang="de-DE" dirty="0"/>
              <a:t>EUROPÄISCHE KOMMISSION, Strategie für einen digitalen Binnenmarkt für Europa, Brüssel, den 6.5.2015 - COM(2015) 192 final: Ziff. 4.1: Aufbau einer </a:t>
            </a:r>
            <a:r>
              <a:rPr lang="de-DE" dirty="0" smtClean="0"/>
              <a:t>Datenwirtschaft</a:t>
            </a:r>
          </a:p>
          <a:p>
            <a:pPr lvl="1"/>
            <a:r>
              <a:rPr lang="de-DE" dirty="0" smtClean="0"/>
              <a:t>Stärkerer Fokus auf Funktion von Daten als Wirtschaftsgut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810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Datenschutzrechtliche Herausforderungen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41228731"/>
              </p:ext>
            </p:extLst>
          </p:nvPr>
        </p:nvGraphicFramePr>
        <p:xfrm>
          <a:off x="395536" y="411510"/>
          <a:ext cx="8496944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1156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900"/>
              </a:spcBef>
              <a:buClr>
                <a:srgbClr val="FB5A17"/>
              </a:buClr>
              <a:tabLst>
                <a:tab pos="358775" algn="l"/>
              </a:tabLst>
            </a:pPr>
            <a:r>
              <a:rPr lang="de-DE" sz="1000" dirty="0">
                <a:solidFill>
                  <a:srgbClr val="FB5A17"/>
                </a:solidFill>
              </a:rPr>
              <a:t>* 	</a:t>
            </a:r>
            <a:r>
              <a:rPr lang="de-DE" sz="1000" dirty="0">
                <a:solidFill>
                  <a:srgbClr val="000000"/>
                </a:solidFill>
              </a:rPr>
              <a:t>Quelle: BITKOM, Big Data im Praxiseinsatz, 2012</a:t>
            </a:r>
            <a:br>
              <a:rPr lang="de-DE" sz="1000" dirty="0">
                <a:solidFill>
                  <a:srgbClr val="000000"/>
                </a:solidFill>
              </a:rPr>
            </a:br>
            <a:r>
              <a:rPr lang="de-DE" sz="1000" dirty="0">
                <a:solidFill>
                  <a:srgbClr val="FB5A17"/>
                </a:solidFill>
              </a:rPr>
              <a:t>**</a:t>
            </a:r>
            <a:r>
              <a:rPr lang="de-DE" sz="1000" dirty="0">
                <a:solidFill>
                  <a:srgbClr val="000000"/>
                </a:solidFill>
              </a:rPr>
              <a:t>	Quelle: </a:t>
            </a:r>
            <a:r>
              <a:rPr lang="de-DE" sz="1000" dirty="0" err="1">
                <a:solidFill>
                  <a:srgbClr val="000000"/>
                </a:solidFill>
              </a:rPr>
              <a:t>Liberman</a:t>
            </a:r>
            <a:r>
              <a:rPr lang="de-DE" sz="1000" dirty="0">
                <a:solidFill>
                  <a:srgbClr val="000000"/>
                </a:solidFill>
              </a:rPr>
              <a:t>, </a:t>
            </a:r>
            <a:r>
              <a:rPr lang="de-DE" sz="1000" dirty="0" err="1">
                <a:solidFill>
                  <a:srgbClr val="000000"/>
                </a:solidFill>
              </a:rPr>
              <a:t>Zettascale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lang="de-DE" sz="1000" dirty="0" err="1">
                <a:solidFill>
                  <a:srgbClr val="000000"/>
                </a:solidFill>
              </a:rPr>
              <a:t>Linguistics</a:t>
            </a:r>
            <a:r>
              <a:rPr lang="de-DE" sz="1000" dirty="0">
                <a:solidFill>
                  <a:srgbClr val="000000"/>
                </a:solidFill>
              </a:rPr>
              <a:t>, 2012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37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Die Menge an Daten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Reine "Menge" an Daten wirkt sich grundsätzlich nicht auf datenschutzrechtliche </a:t>
            </a:r>
            <a:r>
              <a:rPr lang="de-DE" dirty="0" smtClean="0"/>
              <a:t>Bewertung der </a:t>
            </a:r>
            <a:r>
              <a:rPr lang="de-DE" dirty="0"/>
              <a:t>Verarbeitung </a:t>
            </a:r>
            <a:r>
              <a:rPr lang="de-DE" dirty="0" smtClean="0"/>
              <a:t>aus: </a:t>
            </a:r>
            <a:r>
              <a:rPr lang="de-DE" dirty="0"/>
              <a:t>s</a:t>
            </a:r>
            <a:r>
              <a:rPr lang="de-DE" dirty="0" smtClean="0"/>
              <a:t>chon </a:t>
            </a:r>
            <a:r>
              <a:rPr lang="de-DE" dirty="0"/>
              <a:t>"Einzelangaben" unterliegen den </a:t>
            </a:r>
            <a:r>
              <a:rPr lang="de-DE" dirty="0" smtClean="0"/>
              <a:t>Datenschutzvorschriften</a:t>
            </a:r>
            <a:endParaRPr lang="de-DE" dirty="0"/>
          </a:p>
          <a:p>
            <a:r>
              <a:rPr lang="de-DE" dirty="0" smtClean="0"/>
              <a:t>Aber: durch Verknüpfung von Daten: </a:t>
            </a:r>
            <a:r>
              <a:rPr lang="de-DE" dirty="0"/>
              <a:t>evtl. Begründung des Personenbezugs für andere, bereits vorhandene Daten</a:t>
            </a:r>
          </a:p>
          <a:p>
            <a:r>
              <a:rPr lang="de-DE" dirty="0" smtClean="0"/>
              <a:t>Festlegung </a:t>
            </a:r>
            <a:r>
              <a:rPr lang="de-DE" dirty="0"/>
              <a:t>der Zwecke bei Datenerhebung, § 28 Abs. 1 S. 2 BDSG</a:t>
            </a:r>
          </a:p>
          <a:p>
            <a:r>
              <a:rPr lang="de-DE" dirty="0"/>
              <a:t>Erforderlichkeit der Datenverarbeitung</a:t>
            </a:r>
          </a:p>
          <a:p>
            <a:r>
              <a:rPr lang="de-DE" dirty="0"/>
              <a:t>Datenvermeidung und Datensparsamkeit, § 3a BDSG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740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Private &amp; Confidential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8352928" cy="414664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gray">
          <a:xfrm>
            <a:off x="4583906" y="1906984"/>
            <a:ext cx="1143000" cy="615950"/>
          </a:xfrm>
          <a:custGeom>
            <a:avLst/>
            <a:gdLst>
              <a:gd name="connsiteX0" fmla="*/ 609600 w 1143000"/>
              <a:gd name="connsiteY0" fmla="*/ 50800 h 615950"/>
              <a:gd name="connsiteX1" fmla="*/ 241300 w 1143000"/>
              <a:gd name="connsiteY1" fmla="*/ 50800 h 615950"/>
              <a:gd name="connsiteX2" fmla="*/ 120650 w 1143000"/>
              <a:gd name="connsiteY2" fmla="*/ 57150 h 615950"/>
              <a:gd name="connsiteX3" fmla="*/ 95250 w 1143000"/>
              <a:gd name="connsiteY3" fmla="*/ 63500 h 615950"/>
              <a:gd name="connsiteX4" fmla="*/ 63500 w 1143000"/>
              <a:gd name="connsiteY4" fmla="*/ 69850 h 615950"/>
              <a:gd name="connsiteX5" fmla="*/ 38100 w 1143000"/>
              <a:gd name="connsiteY5" fmla="*/ 82550 h 615950"/>
              <a:gd name="connsiteX6" fmla="*/ 25400 w 1143000"/>
              <a:gd name="connsiteY6" fmla="*/ 107950 h 615950"/>
              <a:gd name="connsiteX7" fmla="*/ 12700 w 1143000"/>
              <a:gd name="connsiteY7" fmla="*/ 127000 h 615950"/>
              <a:gd name="connsiteX8" fmla="*/ 0 w 1143000"/>
              <a:gd name="connsiteY8" fmla="*/ 184150 h 615950"/>
              <a:gd name="connsiteX9" fmla="*/ 6350 w 1143000"/>
              <a:gd name="connsiteY9" fmla="*/ 260350 h 615950"/>
              <a:gd name="connsiteX10" fmla="*/ 25400 w 1143000"/>
              <a:gd name="connsiteY10" fmla="*/ 304800 h 615950"/>
              <a:gd name="connsiteX11" fmla="*/ 57150 w 1143000"/>
              <a:gd name="connsiteY11" fmla="*/ 361950 h 615950"/>
              <a:gd name="connsiteX12" fmla="*/ 69850 w 1143000"/>
              <a:gd name="connsiteY12" fmla="*/ 381000 h 615950"/>
              <a:gd name="connsiteX13" fmla="*/ 101600 w 1143000"/>
              <a:gd name="connsiteY13" fmla="*/ 406400 h 615950"/>
              <a:gd name="connsiteX14" fmla="*/ 114300 w 1143000"/>
              <a:gd name="connsiteY14" fmla="*/ 425450 h 615950"/>
              <a:gd name="connsiteX15" fmla="*/ 139700 w 1143000"/>
              <a:gd name="connsiteY15" fmla="*/ 444500 h 615950"/>
              <a:gd name="connsiteX16" fmla="*/ 215900 w 1143000"/>
              <a:gd name="connsiteY16" fmla="*/ 508000 h 615950"/>
              <a:gd name="connsiteX17" fmla="*/ 273050 w 1143000"/>
              <a:gd name="connsiteY17" fmla="*/ 533400 h 615950"/>
              <a:gd name="connsiteX18" fmla="*/ 292100 w 1143000"/>
              <a:gd name="connsiteY18" fmla="*/ 546100 h 615950"/>
              <a:gd name="connsiteX19" fmla="*/ 323850 w 1143000"/>
              <a:gd name="connsiteY19" fmla="*/ 558800 h 615950"/>
              <a:gd name="connsiteX20" fmla="*/ 342900 w 1143000"/>
              <a:gd name="connsiteY20" fmla="*/ 571500 h 615950"/>
              <a:gd name="connsiteX21" fmla="*/ 387350 w 1143000"/>
              <a:gd name="connsiteY21" fmla="*/ 577850 h 615950"/>
              <a:gd name="connsiteX22" fmla="*/ 412750 w 1143000"/>
              <a:gd name="connsiteY22" fmla="*/ 584200 h 615950"/>
              <a:gd name="connsiteX23" fmla="*/ 444500 w 1143000"/>
              <a:gd name="connsiteY23" fmla="*/ 590550 h 615950"/>
              <a:gd name="connsiteX24" fmla="*/ 463550 w 1143000"/>
              <a:gd name="connsiteY24" fmla="*/ 596900 h 615950"/>
              <a:gd name="connsiteX25" fmla="*/ 520700 w 1143000"/>
              <a:gd name="connsiteY25" fmla="*/ 603250 h 615950"/>
              <a:gd name="connsiteX26" fmla="*/ 673100 w 1143000"/>
              <a:gd name="connsiteY26" fmla="*/ 615950 h 615950"/>
              <a:gd name="connsiteX27" fmla="*/ 990600 w 1143000"/>
              <a:gd name="connsiteY27" fmla="*/ 609600 h 615950"/>
              <a:gd name="connsiteX28" fmla="*/ 1022350 w 1143000"/>
              <a:gd name="connsiteY28" fmla="*/ 603250 h 615950"/>
              <a:gd name="connsiteX29" fmla="*/ 1092200 w 1143000"/>
              <a:gd name="connsiteY29" fmla="*/ 571500 h 615950"/>
              <a:gd name="connsiteX30" fmla="*/ 1104900 w 1143000"/>
              <a:gd name="connsiteY30" fmla="*/ 552450 h 615950"/>
              <a:gd name="connsiteX31" fmla="*/ 1123950 w 1143000"/>
              <a:gd name="connsiteY31" fmla="*/ 546100 h 615950"/>
              <a:gd name="connsiteX32" fmla="*/ 1143000 w 1143000"/>
              <a:gd name="connsiteY32" fmla="*/ 495300 h 615950"/>
              <a:gd name="connsiteX33" fmla="*/ 1130300 w 1143000"/>
              <a:gd name="connsiteY33" fmla="*/ 336550 h 615950"/>
              <a:gd name="connsiteX34" fmla="*/ 1117600 w 1143000"/>
              <a:gd name="connsiteY34" fmla="*/ 285750 h 615950"/>
              <a:gd name="connsiteX35" fmla="*/ 1085850 w 1143000"/>
              <a:gd name="connsiteY35" fmla="*/ 247650 h 615950"/>
              <a:gd name="connsiteX36" fmla="*/ 1054100 w 1143000"/>
              <a:gd name="connsiteY36" fmla="*/ 209550 h 615950"/>
              <a:gd name="connsiteX37" fmla="*/ 1035050 w 1143000"/>
              <a:gd name="connsiteY37" fmla="*/ 184150 h 615950"/>
              <a:gd name="connsiteX38" fmla="*/ 1009650 w 1143000"/>
              <a:gd name="connsiteY38" fmla="*/ 165100 h 615950"/>
              <a:gd name="connsiteX39" fmla="*/ 914400 w 1143000"/>
              <a:gd name="connsiteY39" fmla="*/ 120650 h 615950"/>
              <a:gd name="connsiteX40" fmla="*/ 800100 w 1143000"/>
              <a:gd name="connsiteY40" fmla="*/ 76200 h 615950"/>
              <a:gd name="connsiteX41" fmla="*/ 749300 w 1143000"/>
              <a:gd name="connsiteY41" fmla="*/ 69850 h 615950"/>
              <a:gd name="connsiteX42" fmla="*/ 590550 w 1143000"/>
              <a:gd name="connsiteY42" fmla="*/ 31750 h 615950"/>
              <a:gd name="connsiteX43" fmla="*/ 476250 w 1143000"/>
              <a:gd name="connsiteY43" fmla="*/ 19050 h 615950"/>
              <a:gd name="connsiteX44" fmla="*/ 419100 w 1143000"/>
              <a:gd name="connsiteY44" fmla="*/ 12700 h 615950"/>
              <a:gd name="connsiteX45" fmla="*/ 317500 w 1143000"/>
              <a:gd name="connsiteY45" fmla="*/ 6350 h 615950"/>
              <a:gd name="connsiteX46" fmla="*/ 234950 w 1143000"/>
              <a:gd name="connsiteY46" fmla="*/ 0 h 615950"/>
              <a:gd name="connsiteX47" fmla="*/ 44450 w 1143000"/>
              <a:gd name="connsiteY47" fmla="*/ 6350 h 615950"/>
              <a:gd name="connsiteX48" fmla="*/ 12700 w 1143000"/>
              <a:gd name="connsiteY48" fmla="*/ 19050 h 615950"/>
              <a:gd name="connsiteX49" fmla="*/ 6350 w 1143000"/>
              <a:gd name="connsiteY49" fmla="*/ 3810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43000" h="615950">
                <a:moveTo>
                  <a:pt x="609600" y="50800"/>
                </a:moveTo>
                <a:cubicBezTo>
                  <a:pt x="464752" y="26659"/>
                  <a:pt x="568634" y="41579"/>
                  <a:pt x="241300" y="50800"/>
                </a:cubicBezTo>
                <a:cubicBezTo>
                  <a:pt x="201044" y="51934"/>
                  <a:pt x="160867" y="55033"/>
                  <a:pt x="120650" y="57150"/>
                </a:cubicBezTo>
                <a:cubicBezTo>
                  <a:pt x="112183" y="59267"/>
                  <a:pt x="103769" y="61607"/>
                  <a:pt x="95250" y="63500"/>
                </a:cubicBezTo>
                <a:cubicBezTo>
                  <a:pt x="84714" y="65841"/>
                  <a:pt x="73739" y="66437"/>
                  <a:pt x="63500" y="69850"/>
                </a:cubicBezTo>
                <a:cubicBezTo>
                  <a:pt x="54520" y="72843"/>
                  <a:pt x="46567" y="78317"/>
                  <a:pt x="38100" y="82550"/>
                </a:cubicBezTo>
                <a:cubicBezTo>
                  <a:pt x="33867" y="91017"/>
                  <a:pt x="30096" y="99731"/>
                  <a:pt x="25400" y="107950"/>
                </a:cubicBezTo>
                <a:cubicBezTo>
                  <a:pt x="21614" y="114576"/>
                  <a:pt x="15706" y="119985"/>
                  <a:pt x="12700" y="127000"/>
                </a:cubicBezTo>
                <a:cubicBezTo>
                  <a:pt x="9337" y="134847"/>
                  <a:pt x="1130" y="178499"/>
                  <a:pt x="0" y="184150"/>
                </a:cubicBezTo>
                <a:cubicBezTo>
                  <a:pt x="2117" y="209550"/>
                  <a:pt x="2981" y="235086"/>
                  <a:pt x="6350" y="260350"/>
                </a:cubicBezTo>
                <a:cubicBezTo>
                  <a:pt x="8213" y="274324"/>
                  <a:pt x="20285" y="293292"/>
                  <a:pt x="25400" y="304800"/>
                </a:cubicBezTo>
                <a:cubicBezTo>
                  <a:pt x="49109" y="358145"/>
                  <a:pt x="24689" y="316504"/>
                  <a:pt x="57150" y="361950"/>
                </a:cubicBezTo>
                <a:cubicBezTo>
                  <a:pt x="61586" y="368160"/>
                  <a:pt x="64454" y="375604"/>
                  <a:pt x="69850" y="381000"/>
                </a:cubicBezTo>
                <a:cubicBezTo>
                  <a:pt x="79434" y="390584"/>
                  <a:pt x="92016" y="396816"/>
                  <a:pt x="101600" y="406400"/>
                </a:cubicBezTo>
                <a:cubicBezTo>
                  <a:pt x="106996" y="411796"/>
                  <a:pt x="108904" y="420054"/>
                  <a:pt x="114300" y="425450"/>
                </a:cubicBezTo>
                <a:cubicBezTo>
                  <a:pt x="121784" y="432934"/>
                  <a:pt x="131665" y="437612"/>
                  <a:pt x="139700" y="444500"/>
                </a:cubicBezTo>
                <a:cubicBezTo>
                  <a:pt x="165383" y="466514"/>
                  <a:pt x="179697" y="495932"/>
                  <a:pt x="215900" y="508000"/>
                </a:cubicBezTo>
                <a:cubicBezTo>
                  <a:pt x="243225" y="517108"/>
                  <a:pt x="239985" y="515030"/>
                  <a:pt x="273050" y="533400"/>
                </a:cubicBezTo>
                <a:cubicBezTo>
                  <a:pt x="279721" y="537106"/>
                  <a:pt x="285274" y="542687"/>
                  <a:pt x="292100" y="546100"/>
                </a:cubicBezTo>
                <a:cubicBezTo>
                  <a:pt x="302295" y="551198"/>
                  <a:pt x="313655" y="553702"/>
                  <a:pt x="323850" y="558800"/>
                </a:cubicBezTo>
                <a:cubicBezTo>
                  <a:pt x="330676" y="562213"/>
                  <a:pt x="335590" y="569307"/>
                  <a:pt x="342900" y="571500"/>
                </a:cubicBezTo>
                <a:cubicBezTo>
                  <a:pt x="357236" y="575801"/>
                  <a:pt x="372624" y="575173"/>
                  <a:pt x="387350" y="577850"/>
                </a:cubicBezTo>
                <a:cubicBezTo>
                  <a:pt x="395936" y="579411"/>
                  <a:pt x="404231" y="582307"/>
                  <a:pt x="412750" y="584200"/>
                </a:cubicBezTo>
                <a:cubicBezTo>
                  <a:pt x="423286" y="586541"/>
                  <a:pt x="434029" y="587932"/>
                  <a:pt x="444500" y="590550"/>
                </a:cubicBezTo>
                <a:cubicBezTo>
                  <a:pt x="450994" y="592173"/>
                  <a:pt x="456948" y="595800"/>
                  <a:pt x="463550" y="596900"/>
                </a:cubicBezTo>
                <a:cubicBezTo>
                  <a:pt x="482456" y="600051"/>
                  <a:pt x="501664" y="601010"/>
                  <a:pt x="520700" y="603250"/>
                </a:cubicBezTo>
                <a:cubicBezTo>
                  <a:pt x="616433" y="614513"/>
                  <a:pt x="532073" y="607136"/>
                  <a:pt x="673100" y="615950"/>
                </a:cubicBezTo>
                <a:lnTo>
                  <a:pt x="990600" y="609600"/>
                </a:lnTo>
                <a:cubicBezTo>
                  <a:pt x="1001386" y="609208"/>
                  <a:pt x="1012276" y="607124"/>
                  <a:pt x="1022350" y="603250"/>
                </a:cubicBezTo>
                <a:cubicBezTo>
                  <a:pt x="1206907" y="532266"/>
                  <a:pt x="1010016" y="598895"/>
                  <a:pt x="1092200" y="571500"/>
                </a:cubicBezTo>
                <a:cubicBezTo>
                  <a:pt x="1096433" y="565150"/>
                  <a:pt x="1098941" y="557218"/>
                  <a:pt x="1104900" y="552450"/>
                </a:cubicBezTo>
                <a:cubicBezTo>
                  <a:pt x="1110127" y="548269"/>
                  <a:pt x="1119665" y="551242"/>
                  <a:pt x="1123950" y="546100"/>
                </a:cubicBezTo>
                <a:cubicBezTo>
                  <a:pt x="1128168" y="541038"/>
                  <a:pt x="1139486" y="505842"/>
                  <a:pt x="1143000" y="495300"/>
                </a:cubicBezTo>
                <a:cubicBezTo>
                  <a:pt x="1131005" y="231409"/>
                  <a:pt x="1152158" y="416695"/>
                  <a:pt x="1130300" y="336550"/>
                </a:cubicBezTo>
                <a:cubicBezTo>
                  <a:pt x="1125707" y="319711"/>
                  <a:pt x="1125406" y="301362"/>
                  <a:pt x="1117600" y="285750"/>
                </a:cubicBezTo>
                <a:cubicBezTo>
                  <a:pt x="1110207" y="270964"/>
                  <a:pt x="1095999" y="260699"/>
                  <a:pt x="1085850" y="247650"/>
                </a:cubicBezTo>
                <a:cubicBezTo>
                  <a:pt x="1007257" y="146601"/>
                  <a:pt x="1150222" y="321692"/>
                  <a:pt x="1054100" y="209550"/>
                </a:cubicBezTo>
                <a:cubicBezTo>
                  <a:pt x="1047212" y="201515"/>
                  <a:pt x="1042534" y="191634"/>
                  <a:pt x="1035050" y="184150"/>
                </a:cubicBezTo>
                <a:cubicBezTo>
                  <a:pt x="1027566" y="176666"/>
                  <a:pt x="1018456" y="170971"/>
                  <a:pt x="1009650" y="165100"/>
                </a:cubicBezTo>
                <a:cubicBezTo>
                  <a:pt x="966634" y="136423"/>
                  <a:pt x="974061" y="146752"/>
                  <a:pt x="914400" y="120650"/>
                </a:cubicBezTo>
                <a:cubicBezTo>
                  <a:pt x="871646" y="101945"/>
                  <a:pt x="853390" y="82861"/>
                  <a:pt x="800100" y="76200"/>
                </a:cubicBezTo>
                <a:cubicBezTo>
                  <a:pt x="783167" y="74083"/>
                  <a:pt x="765994" y="73391"/>
                  <a:pt x="749300" y="69850"/>
                </a:cubicBezTo>
                <a:cubicBezTo>
                  <a:pt x="696065" y="58558"/>
                  <a:pt x="644549" y="38500"/>
                  <a:pt x="590550" y="31750"/>
                </a:cubicBezTo>
                <a:cubicBezTo>
                  <a:pt x="501425" y="20609"/>
                  <a:pt x="578192" y="29781"/>
                  <a:pt x="476250" y="19050"/>
                </a:cubicBezTo>
                <a:cubicBezTo>
                  <a:pt x="457188" y="17043"/>
                  <a:pt x="438206" y="14228"/>
                  <a:pt x="419100" y="12700"/>
                </a:cubicBezTo>
                <a:cubicBezTo>
                  <a:pt x="385275" y="9994"/>
                  <a:pt x="351352" y="8685"/>
                  <a:pt x="317500" y="6350"/>
                </a:cubicBezTo>
                <a:lnTo>
                  <a:pt x="234950" y="0"/>
                </a:lnTo>
                <a:cubicBezTo>
                  <a:pt x="171450" y="2117"/>
                  <a:pt x="107753" y="924"/>
                  <a:pt x="44450" y="6350"/>
                </a:cubicBezTo>
                <a:cubicBezTo>
                  <a:pt x="33093" y="7323"/>
                  <a:pt x="21457" y="11753"/>
                  <a:pt x="12700" y="19050"/>
                </a:cubicBezTo>
                <a:cubicBezTo>
                  <a:pt x="7558" y="23335"/>
                  <a:pt x="6350" y="38100"/>
                  <a:pt x="6350" y="38100"/>
                </a:cubicBezTo>
              </a:path>
            </a:pathLst>
          </a:custGeom>
          <a:noFill/>
          <a:ln w="38100">
            <a:solidFill>
              <a:srgbClr val="FB5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 bwMode="gray">
          <a:xfrm>
            <a:off x="539552" y="4852002"/>
            <a:ext cx="914400" cy="2400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FB5A17"/>
              </a:buClr>
            </a:pPr>
            <a:r>
              <a:rPr lang="de-DE" sz="900" dirty="0" smtClean="0"/>
              <a:t>Quelle: www.kreditech.com</a:t>
            </a:r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11707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igital Business">
  <a:themeElements>
    <a:clrScheme name="Osborne Clark">
      <a:dk1>
        <a:srgbClr val="000000"/>
      </a:dk1>
      <a:lt1>
        <a:srgbClr val="FFFFFF"/>
      </a:lt1>
      <a:dk2>
        <a:srgbClr val="A7A9AC"/>
      </a:dk2>
      <a:lt2>
        <a:srgbClr val="FB5A17"/>
      </a:lt2>
      <a:accent1>
        <a:srgbClr val="B5A300"/>
      </a:accent1>
      <a:accent2>
        <a:srgbClr val="75B39D"/>
      </a:accent2>
      <a:accent3>
        <a:srgbClr val="1D8BB5"/>
      </a:accent3>
      <a:accent4>
        <a:srgbClr val="5EB9CF"/>
      </a:accent4>
      <a:accent5>
        <a:srgbClr val="5C6224"/>
      </a:accent5>
      <a:accent6>
        <a:srgbClr val="71AB00"/>
      </a:accent6>
      <a:hlink>
        <a:srgbClr val="1D8BB5"/>
      </a:hlink>
      <a:folHlink>
        <a:srgbClr val="5EB9C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70000" indent="-270000">
          <a:spcBef>
            <a:spcPts val="900"/>
          </a:spcBef>
          <a:buClr>
            <a:srgbClr val="FB5A17"/>
          </a:buClr>
          <a:buFont typeface="Arial" pitchFamily="34" charset="0"/>
          <a:buChar char="•"/>
          <a:defRPr sz="2000" dirty="0" smtClean="0"/>
        </a:defPPr>
      </a:lstStyle>
    </a:txDef>
  </a:objectDefaults>
  <a:extraClrSchemeLst/>
  <a:custClrLst>
    <a:custClr name="Logo Orange">
      <a:srgbClr val="FB5A17"/>
    </a:custClr>
    <a:custClr name="Generic dark">
      <a:srgbClr val="003145"/>
    </a:custClr>
    <a:custClr name="Automotive dark">
      <a:srgbClr val="A7A9AC"/>
    </a:custClr>
    <a:custClr name="Digital Business dark">
      <a:srgbClr val="1D8BB5"/>
    </a:custClr>
    <a:custClr name="Energy and Natural Resources dark">
      <a:srgbClr val="B5A300"/>
    </a:custClr>
    <a:custClr name="Financial Services dark">
      <a:srgbClr val="891B2D"/>
    </a:custClr>
    <a:custClr name="Health Care and Life Sciences dark">
      <a:srgbClr val="136F55"/>
    </a:custClr>
    <a:custClr name="Real Estate dark">
      <a:srgbClr val="6092AB"/>
    </a:custClr>
    <a:custClr name="Retail dark">
      <a:srgbClr val="5EB9CF"/>
    </a:custClr>
    <a:custClr name="Mint dark">
      <a:srgbClr val="75B39D"/>
    </a:custClr>
    <a:custClr name="Logo Blue">
      <a:srgbClr val="00333B"/>
    </a:custClr>
    <a:custClr name="Generic middle">
      <a:srgbClr val="0F6988"/>
    </a:custClr>
    <a:custClr name="Automotive middle">
      <a:srgbClr val="C2C3C5"/>
    </a:custClr>
    <a:custClr name="Digital Business middle">
      <a:srgbClr val="5EB9CF"/>
    </a:custClr>
    <a:custClr name="Energy and Natural Resources middle">
      <a:srgbClr val="BCAC19"/>
    </a:custClr>
    <a:custClr name="Financial Services middle">
      <a:srgbClr val="AD606C"/>
    </a:custClr>
    <a:custClr name="Health Care and Life Sciences middle">
      <a:srgbClr val="5A9A88"/>
    </a:custClr>
    <a:custClr name="Real Estate middle">
      <a:srgbClr val="90B3C4"/>
    </a:custClr>
    <a:custClr name="Retail middle">
      <a:srgbClr val="6EC0D4"/>
    </a:custClr>
    <a:custClr name="Mint middle">
      <a:srgbClr val="83BBA7"/>
    </a:custClr>
    <a:custClr name="Brown">
      <a:srgbClr val="4E2E2D"/>
    </a:custClr>
    <a:custClr name="Generic light">
      <a:srgbClr val="A3BFCF"/>
    </a:custClr>
    <a:custClr name="Automotive light">
      <a:srgbClr val="D8D9DA"/>
    </a:custClr>
    <a:custClr name="Digital Business light">
      <a:srgbClr val="BFE3EC"/>
    </a:custClr>
    <a:custClr name="Energy and Natural Resources light">
      <a:srgbClr val="E1DA99"/>
    </a:custClr>
    <a:custClr name="Financial Services light">
      <a:srgbClr val="E099A6"/>
    </a:custClr>
    <a:custClr name="Health Care and Life Sciences light">
      <a:srgbClr val="A1C5BB"/>
    </a:custClr>
    <a:custClr name="Real Estate light">
      <a:srgbClr val="CFDEE6"/>
    </a:custClr>
    <a:custClr name="Retail light">
      <a:srgbClr val="BFE3EC"/>
    </a:custClr>
    <a:custClr name="Mint light">
      <a:srgbClr val="C8E1D8"/>
    </a:custClr>
    <a:custClr name="Gras Green dark">
      <a:srgbClr val="71AB00"/>
    </a:custClr>
    <a:custClr name="Gras Green middle">
      <a:srgbClr val="7FB319"/>
    </a:custClr>
    <a:custClr name="Gras Green light">
      <a:srgbClr val="C6DD99"/>
    </a:custClr>
    <a:custClr name="Purple dark">
      <a:srgbClr val="531948"/>
    </a:custClr>
    <a:custClr name="Purple middle">
      <a:srgbClr val="64305A"/>
    </a:custClr>
    <a:custClr name="Purple light">
      <a:srgbClr val="BAA3B6"/>
    </a:custClr>
    <a:custClr name="Green dark">
      <a:srgbClr val="5C6224"/>
    </a:custClr>
    <a:custClr name="Green middle">
      <a:srgbClr val="6C733A"/>
    </a:custClr>
    <a:custClr name="Green light">
      <a:srgbClr val="BEC1A7"/>
    </a:custClr>
  </a:custClrLst>
</a:theme>
</file>

<file path=ppt/theme/theme2.xml><?xml version="1.0" encoding="utf-8"?>
<a:theme xmlns:a="http://schemas.openxmlformats.org/drawingml/2006/main" name="Office Theme">
  <a:themeElements>
    <a:clrScheme name="Osborne Clark">
      <a:dk1>
        <a:srgbClr val="000000"/>
      </a:dk1>
      <a:lt1>
        <a:srgbClr val="FFFFFF"/>
      </a:lt1>
      <a:dk2>
        <a:srgbClr val="A7A9AC"/>
      </a:dk2>
      <a:lt2>
        <a:srgbClr val="FB5A17"/>
      </a:lt2>
      <a:accent1>
        <a:srgbClr val="B5A300"/>
      </a:accent1>
      <a:accent2>
        <a:srgbClr val="75B39D"/>
      </a:accent2>
      <a:accent3>
        <a:srgbClr val="1D8BB5"/>
      </a:accent3>
      <a:accent4>
        <a:srgbClr val="5EB9CF"/>
      </a:accent4>
      <a:accent5>
        <a:srgbClr val="5C6224"/>
      </a:accent5>
      <a:accent6>
        <a:srgbClr val="71AB00"/>
      </a:accent6>
      <a:hlink>
        <a:srgbClr val="1D8BB5"/>
      </a:hlink>
      <a:folHlink>
        <a:srgbClr val="5EB9C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sborne Clark">
      <a:dk1>
        <a:srgbClr val="000000"/>
      </a:dk1>
      <a:lt1>
        <a:srgbClr val="FFFFFF"/>
      </a:lt1>
      <a:dk2>
        <a:srgbClr val="A7A9AC"/>
      </a:dk2>
      <a:lt2>
        <a:srgbClr val="FB5A17"/>
      </a:lt2>
      <a:accent1>
        <a:srgbClr val="B5A300"/>
      </a:accent1>
      <a:accent2>
        <a:srgbClr val="75B39D"/>
      </a:accent2>
      <a:accent3>
        <a:srgbClr val="1D8BB5"/>
      </a:accent3>
      <a:accent4>
        <a:srgbClr val="5EB9CF"/>
      </a:accent4>
      <a:accent5>
        <a:srgbClr val="5C6224"/>
      </a:accent5>
      <a:accent6>
        <a:srgbClr val="71AB00"/>
      </a:accent6>
      <a:hlink>
        <a:srgbClr val="1D8BB5"/>
      </a:hlink>
      <a:folHlink>
        <a:srgbClr val="5EB9C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>
    <tabs>
      <tab idMso="TabHome">
        <group idMso="GroupParagraph" visible="false"/>
        <group id="CustParagraph" insertBeforeMso="GroupDrawing" label="Paragraph">
          <buttonGroup id="grp1">
            <button idMso="IndentDecrease"/>
            <button idMso="IndentIncrease"/>
            <gallery idMso="LineSpacingGalleryPowerPoint"/>
            <gallery idMso="TableColumnsGallery"/>
          </buttonGroup>
          <buttonGroup id="grp2">
            <toggleButton idMso="AlignLeft"/>
            <toggleButton idMso="AlignCenter"/>
            <toggleButton idMso="AlignRight"/>
            <toggleButton idMso="AlignJustify"/>
          </buttonGroup>
          <separator id="s2"/>
          <gallery idMso="TextDirectionGallery"/>
          <gallery idMso="TextAlignGallery"/>
          <gallery idMso="ConvertToSmartArt"/>
          <dialogBoxLauncher>
            <button idMso="PowerPointParagraphDialog"/>
          </dialogBoxLauncher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Digital Business</Template>
  <TotalTime>311</TotalTime>
  <Words>757</Words>
  <Application>Microsoft Office PowerPoint</Application>
  <PresentationFormat>On-screen Show (16:9)</PresentationFormat>
  <Paragraphs>97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Digital Business</vt:lpstr>
      <vt:lpstr>Big Data &amp; Co: Daten als Wirtschaftsgut (Datenschutz)</vt:lpstr>
      <vt:lpstr>Dr. Flemming Moos</vt:lpstr>
      <vt:lpstr>Was hat es mit Big Data auf sich?</vt:lpstr>
      <vt:lpstr>Und was bedeutet: "Internet der Dinge"?</vt:lpstr>
      <vt:lpstr>Der Übergang zur Daten-getriebenen Wirtschaft</vt:lpstr>
      <vt:lpstr>Datenschutzrechtliche Herausforderungen</vt:lpstr>
      <vt:lpstr>PowerPoint Presentation</vt:lpstr>
      <vt:lpstr>1. Die Menge an Daten</vt:lpstr>
      <vt:lpstr>PowerPoint Presentation</vt:lpstr>
      <vt:lpstr>2. Datenvielfalt</vt:lpstr>
      <vt:lpstr>PowerPoint Presentation</vt:lpstr>
      <vt:lpstr>3. Geschwindigkeit</vt:lpstr>
      <vt:lpstr>PowerPoint Presentation</vt:lpstr>
      <vt:lpstr>4. Datenanalyse</vt:lpstr>
      <vt:lpstr>PowerPoint Presentation</vt:lpstr>
      <vt:lpstr>5. Personalisierung</vt:lpstr>
      <vt:lpstr>PowerPoint Presentation</vt:lpstr>
      <vt:lpstr>8. Neuer Ausgleich mit Datennutzungsperspektive</vt:lpstr>
      <vt:lpstr>Take Aways</vt:lpstr>
      <vt:lpstr>Fragen und Diskussion</vt:lpstr>
    </vt:vector>
  </TitlesOfParts>
  <Company>Osborne Clarke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Osborne Clarke</dc:creator>
  <dc:description>optimized for MS PowerPoint 2010.</dc:description>
  <cp:lastModifiedBy>Osborne Clarke</cp:lastModifiedBy>
  <cp:revision>167</cp:revision>
  <cp:lastPrinted>2015-02-20T15:43:33Z</cp:lastPrinted>
  <dcterms:created xsi:type="dcterms:W3CDTF">2014-04-14T15:17:29Z</dcterms:created>
  <dcterms:modified xsi:type="dcterms:W3CDTF">2016-04-13T21:55:55Z</dcterms:modified>
</cp:coreProperties>
</file>